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3"/>
  </p:notesMasterIdLst>
  <p:sldIdLst>
    <p:sldId id="334" r:id="rId3"/>
    <p:sldId id="335" r:id="rId4"/>
    <p:sldId id="336" r:id="rId5"/>
    <p:sldId id="337" r:id="rId6"/>
    <p:sldId id="338" r:id="rId7"/>
    <p:sldId id="339" r:id="rId8"/>
    <p:sldId id="340" r:id="rId9"/>
    <p:sldId id="341" r:id="rId10"/>
    <p:sldId id="342" r:id="rId11"/>
    <p:sldId id="343" r:id="rId1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80"/>
    <a:srgbClr val="F4F5FF"/>
    <a:srgbClr val="BB223F"/>
    <a:srgbClr val="164387"/>
    <a:srgbClr val="FFFFFF"/>
    <a:srgbClr val="9C2551"/>
    <a:srgbClr val="412E85"/>
    <a:srgbClr val="E6CCB1"/>
    <a:srgbClr val="E0C5AA"/>
    <a:srgbClr val="E1C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autoAdjust="0"/>
    <p:restoredTop sz="92800" autoAdjust="0"/>
  </p:normalViewPr>
  <p:slideViewPr>
    <p:cSldViewPr snapToGrid="0">
      <p:cViewPr varScale="1">
        <p:scale>
          <a:sx n="43" d="100"/>
          <a:sy n="43" d="100"/>
        </p:scale>
        <p:origin x="1964" y="64"/>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E282C-C201-4332-8AFF-ACFD894F3A66}" type="datetimeFigureOut">
              <a:rPr lang="ru-RU" smtClean="0"/>
              <a:t>19.11.2020</a:t>
            </a:fld>
            <a:endParaRPr lang="ru-RU"/>
          </a:p>
        </p:txBody>
      </p:sp>
      <p:sp>
        <p:nvSpPr>
          <p:cNvPr id="4" name="Образ слайда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D1A27-F0DC-4CA0-91C2-1732CB033EA8}" type="slidenum">
              <a:rPr lang="ru-RU" smtClean="0"/>
              <a:t>‹#›</a:t>
            </a:fld>
            <a:endParaRPr lang="ru-RU"/>
          </a:p>
        </p:txBody>
      </p:sp>
    </p:spTree>
    <p:extLst>
      <p:ext uri="{BB962C8B-B14F-4D97-AF65-F5344CB8AC3E}">
        <p14:creationId xmlns:p14="http://schemas.microsoft.com/office/powerpoint/2010/main" val="135185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82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14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77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6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5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98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7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45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087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360613" y="1143000"/>
            <a:ext cx="21367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CD1A27-F0DC-4CA0-91C2-1732CB033E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12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86" indent="0" algn="ctr">
              <a:buNone/>
              <a:defRPr sz="1500"/>
            </a:lvl2pPr>
            <a:lvl3pPr marL="685772" indent="0" algn="ctr">
              <a:buNone/>
              <a:defRPr sz="1350"/>
            </a:lvl3pPr>
            <a:lvl4pPr marL="1028657" indent="0" algn="ctr">
              <a:buNone/>
              <a:defRPr sz="1200"/>
            </a:lvl4pPr>
            <a:lvl5pPr marL="1371543" indent="0" algn="ctr">
              <a:buNone/>
              <a:defRPr sz="1200"/>
            </a:lvl5pPr>
            <a:lvl6pPr marL="1714428" indent="0" algn="ctr">
              <a:buNone/>
              <a:defRPr sz="1200"/>
            </a:lvl6pPr>
            <a:lvl7pPr marL="2057314" indent="0" algn="ctr">
              <a:buNone/>
              <a:defRPr sz="1200"/>
            </a:lvl7pPr>
            <a:lvl8pPr marL="2400199" indent="0" algn="ctr">
              <a:buNone/>
              <a:defRPr sz="1200"/>
            </a:lvl8pPr>
            <a:lvl9pPr marL="2743085"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793D20B-8EAC-443E-90CB-9B426E946299}" type="datetimeFigureOut">
              <a:rPr lang="ru-RU" smtClean="0"/>
              <a:t>19.11.2020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2570486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793D20B-8EAC-443E-90CB-9B426E946299}" type="datetimeFigureOut">
              <a:rPr lang="ru-RU" smtClean="0"/>
              <a:t>19.11.2020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2253597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793D20B-8EAC-443E-90CB-9B426E946299}" type="datetimeFigureOut">
              <a:rPr lang="ru-RU" smtClean="0"/>
              <a:t>19.11.2020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184744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7250" y="1621191"/>
            <a:ext cx="5143500" cy="3448756"/>
          </a:xfrm>
        </p:spPr>
        <p:txBody>
          <a:bodyPr anchor="b"/>
          <a:lstStyle>
            <a:lvl1pPr algn="ctr">
              <a:defRPr sz="3375"/>
            </a:lvl1pPr>
          </a:lstStyle>
          <a:p>
            <a:r>
              <a:rPr lang="ru-RU"/>
              <a:t>Образец заголовка</a:t>
            </a:r>
          </a:p>
        </p:txBody>
      </p:sp>
      <p:sp>
        <p:nvSpPr>
          <p:cNvPr id="3" name="Подзаголовок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ru-RU"/>
              <a:t>Образец подзаголовка</a:t>
            </a:r>
          </a:p>
        </p:txBody>
      </p:sp>
      <p:sp>
        <p:nvSpPr>
          <p:cNvPr id="4" name="Дата 3"/>
          <p:cNvSpPr>
            <a:spLocks noGrp="1"/>
          </p:cNvSpPr>
          <p:nvPr>
            <p:ph type="dt" sz="half" idx="10"/>
          </p:nvPr>
        </p:nvSpPr>
        <p:spPr/>
        <p:txBody>
          <a:bodyPr/>
          <a:lstStyle/>
          <a:p>
            <a:fld id="{A5A96DEC-0BA6-40AA-B835-8B852CCA57DB}" type="datetimeFigureOut">
              <a:rPr lang="ru-RU" smtClean="0"/>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24727427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5A96DEC-0BA6-40AA-B835-8B852CCA57DB}" type="datetimeFigureOut">
              <a:rPr lang="ru-RU" smtClean="0"/>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29596027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916" y="2469622"/>
            <a:ext cx="5915025" cy="4120620"/>
          </a:xfrm>
        </p:spPr>
        <p:txBody>
          <a:bodyPr anchor="b"/>
          <a:lstStyle>
            <a:lvl1pPr>
              <a:defRPr sz="3375"/>
            </a:lvl1pPr>
          </a:lstStyle>
          <a:p>
            <a:r>
              <a:rPr lang="ru-RU"/>
              <a:t>Образец заголовка</a:t>
            </a:r>
          </a:p>
        </p:txBody>
      </p:sp>
      <p:sp>
        <p:nvSpPr>
          <p:cNvPr id="3" name="Текст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5A96DEC-0BA6-40AA-B835-8B852CCA57DB}" type="datetimeFigureOut">
              <a:rPr lang="ru-RU" smtClean="0"/>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38045969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5A96DEC-0BA6-40AA-B835-8B852CCA57DB}" type="datetimeFigureOut">
              <a:rPr lang="ru-RU" smtClean="0"/>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7957245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527404"/>
            <a:ext cx="5915025" cy="1914702"/>
          </a:xfrm>
        </p:spPr>
        <p:txBody>
          <a:bodyPr/>
          <a:lstStyle/>
          <a:p>
            <a:r>
              <a:rPr lang="ru-RU"/>
              <a:t>Образец заголовка</a:t>
            </a:r>
          </a:p>
        </p:txBody>
      </p:sp>
      <p:sp>
        <p:nvSpPr>
          <p:cNvPr id="3" name="Текст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a:t>Образец текста</a:t>
            </a:r>
          </a:p>
        </p:txBody>
      </p:sp>
      <p:sp>
        <p:nvSpPr>
          <p:cNvPr id="4" name="Объект 3"/>
          <p:cNvSpPr>
            <a:spLocks noGrp="1"/>
          </p:cNvSpPr>
          <p:nvPr>
            <p:ph sz="half" idx="2"/>
          </p:nvPr>
        </p:nvSpPr>
        <p:spPr>
          <a:xfrm>
            <a:off x="472381" y="3618442"/>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a:t>Образец текста</a:t>
            </a:r>
          </a:p>
        </p:txBody>
      </p:sp>
      <p:sp>
        <p:nvSpPr>
          <p:cNvPr id="6" name="Объект 5"/>
          <p:cNvSpPr>
            <a:spLocks noGrp="1"/>
          </p:cNvSpPr>
          <p:nvPr>
            <p:ph sz="quarter" idx="4"/>
          </p:nvPr>
        </p:nvSpPr>
        <p:spPr>
          <a:xfrm>
            <a:off x="3471863" y="3618442"/>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5A96DEC-0BA6-40AA-B835-8B852CCA57DB}" type="datetimeFigureOut">
              <a:rPr lang="ru-RU" smtClean="0"/>
              <a:t>19.11.2020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36324631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5A96DEC-0BA6-40AA-B835-8B852CCA57DB}" type="datetimeFigureOut">
              <a:rPr lang="ru-RU" smtClean="0"/>
              <a:t>19.11.2020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26958677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A96DEC-0BA6-40AA-B835-8B852CCA57DB}" type="datetimeFigureOut">
              <a:rPr lang="ru-RU" smtClean="0"/>
              <a:t>19.11.2020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2008360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660400"/>
            <a:ext cx="2211883" cy="2311400"/>
          </a:xfrm>
        </p:spPr>
        <p:txBody>
          <a:bodyPr anchor="b"/>
          <a:lstStyle>
            <a:lvl1pPr>
              <a:defRPr sz="1800"/>
            </a:lvl1pPr>
          </a:lstStyle>
          <a:p>
            <a:r>
              <a:rPr lang="ru-RU"/>
              <a:t>Образец заголовка</a:t>
            </a:r>
          </a:p>
        </p:txBody>
      </p:sp>
      <p:sp>
        <p:nvSpPr>
          <p:cNvPr id="3" name="Объект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ru-RU"/>
              <a:t>Образец текста</a:t>
            </a:r>
          </a:p>
        </p:txBody>
      </p:sp>
      <p:sp>
        <p:nvSpPr>
          <p:cNvPr id="5" name="Дата 4"/>
          <p:cNvSpPr>
            <a:spLocks noGrp="1"/>
          </p:cNvSpPr>
          <p:nvPr>
            <p:ph type="dt" sz="half" idx="10"/>
          </p:nvPr>
        </p:nvSpPr>
        <p:spPr/>
        <p:txBody>
          <a:bodyPr/>
          <a:lstStyle/>
          <a:p>
            <a:fld id="{A5A96DEC-0BA6-40AA-B835-8B852CCA57DB}" type="datetimeFigureOut">
              <a:rPr lang="ru-RU" smtClean="0"/>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13160668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793D20B-8EAC-443E-90CB-9B426E946299}" type="datetimeFigureOut">
              <a:rPr lang="ru-RU" smtClean="0"/>
              <a:t>19.11.2020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1209196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660400"/>
            <a:ext cx="2211883" cy="2311400"/>
          </a:xfrm>
        </p:spPr>
        <p:txBody>
          <a:bodyPr anchor="b"/>
          <a:lstStyle>
            <a:lvl1pPr>
              <a:defRPr sz="1800"/>
            </a:lvl1pPr>
          </a:lstStyle>
          <a:p>
            <a:r>
              <a:rPr lang="ru-RU"/>
              <a:t>Образец заголовка</a:t>
            </a:r>
          </a:p>
        </p:txBody>
      </p:sp>
      <p:sp>
        <p:nvSpPr>
          <p:cNvPr id="3" name="Рисунок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ru-RU"/>
          </a:p>
        </p:txBody>
      </p:sp>
      <p:sp>
        <p:nvSpPr>
          <p:cNvPr id="4" name="Текст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ru-RU"/>
              <a:t>Образец текста</a:t>
            </a:r>
          </a:p>
        </p:txBody>
      </p:sp>
      <p:sp>
        <p:nvSpPr>
          <p:cNvPr id="5" name="Дата 4"/>
          <p:cNvSpPr>
            <a:spLocks noGrp="1"/>
          </p:cNvSpPr>
          <p:nvPr>
            <p:ph type="dt" sz="half" idx="10"/>
          </p:nvPr>
        </p:nvSpPr>
        <p:spPr/>
        <p:txBody>
          <a:bodyPr/>
          <a:lstStyle/>
          <a:p>
            <a:fld id="{A5A96DEC-0BA6-40AA-B835-8B852CCA57DB}" type="datetimeFigureOut">
              <a:rPr lang="ru-RU" smtClean="0"/>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10488325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5A96DEC-0BA6-40AA-B835-8B852CCA57DB}" type="datetimeFigureOut">
              <a:rPr lang="ru-RU" smtClean="0"/>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20626862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6" y="527403"/>
            <a:ext cx="1478756" cy="839487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7" y="527403"/>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5A96DEC-0BA6-40AA-B835-8B852CCA57DB}" type="datetimeFigureOut">
              <a:rPr lang="ru-RU" smtClean="0"/>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33F702-8098-4BE0-8A03-291B2AC0C944}" type="slidenum">
              <a:rPr lang="ru-RU" smtClean="0"/>
              <a:t>‹#›</a:t>
            </a:fld>
            <a:endParaRPr lang="ru-RU"/>
          </a:p>
        </p:txBody>
      </p:sp>
    </p:spTree>
    <p:extLst>
      <p:ext uri="{BB962C8B-B14F-4D97-AF65-F5344CB8AC3E}">
        <p14:creationId xmlns:p14="http://schemas.microsoft.com/office/powerpoint/2010/main" val="20934455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nd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78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861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A62946D-F2ED-4A3A-AFF2-114E504B5745}"/>
              </a:ext>
            </a:extLst>
          </p:cNvPr>
          <p:cNvSpPr/>
          <p:nvPr userDrawn="1"/>
        </p:nvSpPr>
        <p:spPr>
          <a:xfrm>
            <a:off x="1627495" y="0"/>
            <a:ext cx="5047540" cy="9906000"/>
          </a:xfrm>
          <a:custGeom>
            <a:avLst/>
            <a:gdLst>
              <a:gd name="connsiteX0" fmla="*/ 2419756 w 9202402"/>
              <a:gd name="connsiteY0" fmla="*/ 0 h 6858000"/>
              <a:gd name="connsiteX1" fmla="*/ 9202402 w 9202402"/>
              <a:gd name="connsiteY1" fmla="*/ 0 h 6858000"/>
              <a:gd name="connsiteX2" fmla="*/ 9188795 w 9202402"/>
              <a:gd name="connsiteY2" fmla="*/ 6858000 h 6858000"/>
              <a:gd name="connsiteX3" fmla="*/ 0 w 9202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02402" h="6858000">
                <a:moveTo>
                  <a:pt x="2419756" y="0"/>
                </a:moveTo>
                <a:lnTo>
                  <a:pt x="9202402" y="0"/>
                </a:lnTo>
                <a:lnTo>
                  <a:pt x="9188795"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Freeform: Shape 6">
            <a:extLst>
              <a:ext uri="{FF2B5EF4-FFF2-40B4-BE49-F238E27FC236}">
                <a16:creationId xmlns:a16="http://schemas.microsoft.com/office/drawing/2014/main" id="{2B98542A-477C-4DE9-BE76-734F0C55D2E2}"/>
              </a:ext>
            </a:extLst>
          </p:cNvPr>
          <p:cNvSpPr/>
          <p:nvPr userDrawn="1"/>
        </p:nvSpPr>
        <p:spPr>
          <a:xfrm>
            <a:off x="1810460" y="0"/>
            <a:ext cx="5047540" cy="9906000"/>
          </a:xfrm>
          <a:custGeom>
            <a:avLst/>
            <a:gdLst>
              <a:gd name="connsiteX0" fmla="*/ 2419756 w 9202402"/>
              <a:gd name="connsiteY0" fmla="*/ 0 h 6858000"/>
              <a:gd name="connsiteX1" fmla="*/ 9202402 w 9202402"/>
              <a:gd name="connsiteY1" fmla="*/ 0 h 6858000"/>
              <a:gd name="connsiteX2" fmla="*/ 9188795 w 9202402"/>
              <a:gd name="connsiteY2" fmla="*/ 6858000 h 6858000"/>
              <a:gd name="connsiteX3" fmla="*/ 0 w 9202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02402" h="6858000">
                <a:moveTo>
                  <a:pt x="2419756" y="0"/>
                </a:moveTo>
                <a:lnTo>
                  <a:pt x="9202402" y="0"/>
                </a:lnTo>
                <a:lnTo>
                  <a:pt x="9188795"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531739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캡션 있는 콘텐츠">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ADD304-27A2-4440-9E8E-8F11D3F9CA18}"/>
              </a:ext>
            </a:extLst>
          </p:cNvPr>
          <p:cNvSpPr>
            <a:spLocks noGrp="1"/>
          </p:cNvSpPr>
          <p:nvPr>
            <p:ph type="pic" idx="16" hasCustomPrompt="1"/>
          </p:nvPr>
        </p:nvSpPr>
        <p:spPr>
          <a:xfrm>
            <a:off x="0" y="0"/>
            <a:ext cx="4649345" cy="9906000"/>
          </a:xfrm>
          <a:custGeom>
            <a:avLst/>
            <a:gdLst>
              <a:gd name="connsiteX0" fmla="*/ 5195456 w 8265502"/>
              <a:gd name="connsiteY0" fmla="*/ 6338077 h 6858000"/>
              <a:gd name="connsiteX1" fmla="*/ 5918072 w 8265502"/>
              <a:gd name="connsiteY1" fmla="*/ 6338077 h 6858000"/>
              <a:gd name="connsiteX2" fmla="*/ 6178034 w 8265502"/>
              <a:gd name="connsiteY2" fmla="*/ 6858000 h 6858000"/>
              <a:gd name="connsiteX3" fmla="*/ 4935495 w 8265502"/>
              <a:gd name="connsiteY3" fmla="*/ 6858000 h 6858000"/>
              <a:gd name="connsiteX4" fmla="*/ 3119745 w 8265502"/>
              <a:gd name="connsiteY4" fmla="*/ 6338077 h 6858000"/>
              <a:gd name="connsiteX5" fmla="*/ 3842362 w 8265502"/>
              <a:gd name="connsiteY5" fmla="*/ 6338077 h 6858000"/>
              <a:gd name="connsiteX6" fmla="*/ 4102323 w 8265502"/>
              <a:gd name="connsiteY6" fmla="*/ 6858000 h 6858000"/>
              <a:gd name="connsiteX7" fmla="*/ 2859785 w 8265502"/>
              <a:gd name="connsiteY7" fmla="*/ 6858000 h 6858000"/>
              <a:gd name="connsiteX8" fmla="*/ 1044037 w 8265502"/>
              <a:gd name="connsiteY8" fmla="*/ 6338077 h 6858000"/>
              <a:gd name="connsiteX9" fmla="*/ 1766653 w 8265502"/>
              <a:gd name="connsiteY9" fmla="*/ 6338077 h 6858000"/>
              <a:gd name="connsiteX10" fmla="*/ 2026615 w 8265502"/>
              <a:gd name="connsiteY10" fmla="*/ 6858000 h 6858000"/>
              <a:gd name="connsiteX11" fmla="*/ 784076 w 8265502"/>
              <a:gd name="connsiteY11" fmla="*/ 6858000 h 6858000"/>
              <a:gd name="connsiteX12" fmla="*/ 3179 w 8265502"/>
              <a:gd name="connsiteY12" fmla="*/ 5766324 h 6858000"/>
              <a:gd name="connsiteX13" fmla="*/ 725796 w 8265502"/>
              <a:gd name="connsiteY13" fmla="*/ 5766324 h 6858000"/>
              <a:gd name="connsiteX14" fmla="*/ 999515 w 8265502"/>
              <a:gd name="connsiteY14" fmla="*/ 6313762 h 6858000"/>
              <a:gd name="connsiteX15" fmla="*/ 727396 w 8265502"/>
              <a:gd name="connsiteY15" fmla="*/ 6858000 h 6858000"/>
              <a:gd name="connsiteX16" fmla="*/ 1580 w 8265502"/>
              <a:gd name="connsiteY16" fmla="*/ 6858000 h 6858000"/>
              <a:gd name="connsiteX17" fmla="*/ 0 w 8265502"/>
              <a:gd name="connsiteY17" fmla="*/ 6854841 h 6858000"/>
              <a:gd name="connsiteX18" fmla="*/ 0 w 8265502"/>
              <a:gd name="connsiteY18" fmla="*/ 5772682 h 6858000"/>
              <a:gd name="connsiteX19" fmla="*/ 6243369 w 8265502"/>
              <a:gd name="connsiteY19" fmla="*/ 5763125 h 6858000"/>
              <a:gd name="connsiteX20" fmla="*/ 6965986 w 8265502"/>
              <a:gd name="connsiteY20" fmla="*/ 5763125 h 6858000"/>
              <a:gd name="connsiteX21" fmla="*/ 7239705 w 8265502"/>
              <a:gd name="connsiteY21" fmla="*/ 6310563 h 6858000"/>
              <a:gd name="connsiteX22" fmla="*/ 6965986 w 8265502"/>
              <a:gd name="connsiteY22" fmla="*/ 6858000 h 6858000"/>
              <a:gd name="connsiteX23" fmla="*/ 6243369 w 8265502"/>
              <a:gd name="connsiteY23" fmla="*/ 6858000 h 6858000"/>
              <a:gd name="connsiteX24" fmla="*/ 5969650 w 8265502"/>
              <a:gd name="connsiteY24" fmla="*/ 6310563 h 6858000"/>
              <a:gd name="connsiteX25" fmla="*/ 4154596 w 8265502"/>
              <a:gd name="connsiteY25" fmla="*/ 5763125 h 6858000"/>
              <a:gd name="connsiteX26" fmla="*/ 4877213 w 8265502"/>
              <a:gd name="connsiteY26" fmla="*/ 5763125 h 6858000"/>
              <a:gd name="connsiteX27" fmla="*/ 5150931 w 8265502"/>
              <a:gd name="connsiteY27" fmla="*/ 6310563 h 6858000"/>
              <a:gd name="connsiteX28" fmla="*/ 4877213 w 8265502"/>
              <a:gd name="connsiteY28" fmla="*/ 6858000 h 6858000"/>
              <a:gd name="connsiteX29" fmla="*/ 4154596 w 8265502"/>
              <a:gd name="connsiteY29" fmla="*/ 6858000 h 6858000"/>
              <a:gd name="connsiteX30" fmla="*/ 3880878 w 8265502"/>
              <a:gd name="connsiteY30" fmla="*/ 6310563 h 6858000"/>
              <a:gd name="connsiteX31" fmla="*/ 2078889 w 8265502"/>
              <a:gd name="connsiteY31" fmla="*/ 5763125 h 6858000"/>
              <a:gd name="connsiteX32" fmla="*/ 2801506 w 8265502"/>
              <a:gd name="connsiteY32" fmla="*/ 5763125 h 6858000"/>
              <a:gd name="connsiteX33" fmla="*/ 3075225 w 8265502"/>
              <a:gd name="connsiteY33" fmla="*/ 6310563 h 6858000"/>
              <a:gd name="connsiteX34" fmla="*/ 2801506 w 8265502"/>
              <a:gd name="connsiteY34" fmla="*/ 6858000 h 6858000"/>
              <a:gd name="connsiteX35" fmla="*/ 2078889 w 8265502"/>
              <a:gd name="connsiteY35" fmla="*/ 6858000 h 6858000"/>
              <a:gd name="connsiteX36" fmla="*/ 1805170 w 8265502"/>
              <a:gd name="connsiteY36" fmla="*/ 6310563 h 6858000"/>
              <a:gd name="connsiteX37" fmla="*/ 3119748 w 8265502"/>
              <a:gd name="connsiteY37" fmla="*/ 5187603 h 6858000"/>
              <a:gd name="connsiteX38" fmla="*/ 3842364 w 8265502"/>
              <a:gd name="connsiteY38" fmla="*/ 5187603 h 6858000"/>
              <a:gd name="connsiteX39" fmla="*/ 4116083 w 8265502"/>
              <a:gd name="connsiteY39" fmla="*/ 5735041 h 6858000"/>
              <a:gd name="connsiteX40" fmla="*/ 3842364 w 8265502"/>
              <a:gd name="connsiteY40" fmla="*/ 6282478 h 6858000"/>
              <a:gd name="connsiteX41" fmla="*/ 3119748 w 8265502"/>
              <a:gd name="connsiteY41" fmla="*/ 6282478 h 6858000"/>
              <a:gd name="connsiteX42" fmla="*/ 2846030 w 8265502"/>
              <a:gd name="connsiteY42" fmla="*/ 5735041 h 6858000"/>
              <a:gd name="connsiteX43" fmla="*/ 1044038 w 8265502"/>
              <a:gd name="connsiteY43" fmla="*/ 5187603 h 6858000"/>
              <a:gd name="connsiteX44" fmla="*/ 1766654 w 8265502"/>
              <a:gd name="connsiteY44" fmla="*/ 5187603 h 6858000"/>
              <a:gd name="connsiteX45" fmla="*/ 2040373 w 8265502"/>
              <a:gd name="connsiteY45" fmla="*/ 5735041 h 6858000"/>
              <a:gd name="connsiteX46" fmla="*/ 1766654 w 8265502"/>
              <a:gd name="connsiteY46" fmla="*/ 6282478 h 6858000"/>
              <a:gd name="connsiteX47" fmla="*/ 1044038 w 8265502"/>
              <a:gd name="connsiteY47" fmla="*/ 6282478 h 6858000"/>
              <a:gd name="connsiteX48" fmla="*/ 770319 w 8265502"/>
              <a:gd name="connsiteY48" fmla="*/ 5735041 h 6858000"/>
              <a:gd name="connsiteX49" fmla="*/ 4159388 w 8265502"/>
              <a:gd name="connsiteY49" fmla="*/ 4628392 h 6858000"/>
              <a:gd name="connsiteX50" fmla="*/ 4877791 w 8265502"/>
              <a:gd name="connsiteY50" fmla="*/ 4628392 h 6858000"/>
              <a:gd name="connsiteX51" fmla="*/ 5149913 w 8265502"/>
              <a:gd name="connsiteY51" fmla="*/ 5172637 h 6858000"/>
              <a:gd name="connsiteX52" fmla="*/ 4877791 w 8265502"/>
              <a:gd name="connsiteY52" fmla="*/ 5716881 h 6858000"/>
              <a:gd name="connsiteX53" fmla="*/ 4159388 w 8265502"/>
              <a:gd name="connsiteY53" fmla="*/ 5716881 h 6858000"/>
              <a:gd name="connsiteX54" fmla="*/ 3887266 w 8265502"/>
              <a:gd name="connsiteY54" fmla="*/ 5172637 h 6858000"/>
              <a:gd name="connsiteX55" fmla="*/ 2078891 w 8265502"/>
              <a:gd name="connsiteY55" fmla="*/ 4612651 h 6858000"/>
              <a:gd name="connsiteX56" fmla="*/ 2801507 w 8265502"/>
              <a:gd name="connsiteY56" fmla="*/ 4612651 h 6858000"/>
              <a:gd name="connsiteX57" fmla="*/ 3075227 w 8265502"/>
              <a:gd name="connsiteY57" fmla="*/ 5160089 h 6858000"/>
              <a:gd name="connsiteX58" fmla="*/ 2801507 w 8265502"/>
              <a:gd name="connsiteY58" fmla="*/ 5707526 h 6858000"/>
              <a:gd name="connsiteX59" fmla="*/ 2078891 w 8265502"/>
              <a:gd name="connsiteY59" fmla="*/ 5707526 h 6858000"/>
              <a:gd name="connsiteX60" fmla="*/ 1805171 w 8265502"/>
              <a:gd name="connsiteY60" fmla="*/ 5160089 h 6858000"/>
              <a:gd name="connsiteX61" fmla="*/ 3182 w 8265502"/>
              <a:gd name="connsiteY61" fmla="*/ 4612651 h 6858000"/>
              <a:gd name="connsiteX62" fmla="*/ 725798 w 8265502"/>
              <a:gd name="connsiteY62" fmla="*/ 4612651 h 6858000"/>
              <a:gd name="connsiteX63" fmla="*/ 999517 w 8265502"/>
              <a:gd name="connsiteY63" fmla="*/ 5160089 h 6858000"/>
              <a:gd name="connsiteX64" fmla="*/ 725798 w 8265502"/>
              <a:gd name="connsiteY64" fmla="*/ 5707526 h 6858000"/>
              <a:gd name="connsiteX65" fmla="*/ 3182 w 8265502"/>
              <a:gd name="connsiteY65" fmla="*/ 5707526 h 6858000"/>
              <a:gd name="connsiteX66" fmla="*/ 0 w 8265502"/>
              <a:gd name="connsiteY66" fmla="*/ 5701162 h 6858000"/>
              <a:gd name="connsiteX67" fmla="*/ 0 w 8265502"/>
              <a:gd name="connsiteY67" fmla="*/ 4619015 h 6858000"/>
              <a:gd name="connsiteX68" fmla="*/ 5195456 w 8265502"/>
              <a:gd name="connsiteY68" fmla="*/ 4037129 h 6858000"/>
              <a:gd name="connsiteX69" fmla="*/ 5918073 w 8265502"/>
              <a:gd name="connsiteY69" fmla="*/ 4037129 h 6858000"/>
              <a:gd name="connsiteX70" fmla="*/ 6191792 w 8265502"/>
              <a:gd name="connsiteY70" fmla="*/ 4584567 h 6858000"/>
              <a:gd name="connsiteX71" fmla="*/ 5918073 w 8265502"/>
              <a:gd name="connsiteY71" fmla="*/ 5132004 h 6858000"/>
              <a:gd name="connsiteX72" fmla="*/ 5195456 w 8265502"/>
              <a:gd name="connsiteY72" fmla="*/ 5132004 h 6858000"/>
              <a:gd name="connsiteX73" fmla="*/ 4921737 w 8265502"/>
              <a:gd name="connsiteY73" fmla="*/ 4584567 h 6858000"/>
              <a:gd name="connsiteX74" fmla="*/ 3119750 w 8265502"/>
              <a:gd name="connsiteY74" fmla="*/ 4037129 h 6858000"/>
              <a:gd name="connsiteX75" fmla="*/ 3842365 w 8265502"/>
              <a:gd name="connsiteY75" fmla="*/ 4037129 h 6858000"/>
              <a:gd name="connsiteX76" fmla="*/ 4116084 w 8265502"/>
              <a:gd name="connsiteY76" fmla="*/ 4584567 h 6858000"/>
              <a:gd name="connsiteX77" fmla="*/ 3842365 w 8265502"/>
              <a:gd name="connsiteY77" fmla="*/ 5132004 h 6858000"/>
              <a:gd name="connsiteX78" fmla="*/ 3119750 w 8265502"/>
              <a:gd name="connsiteY78" fmla="*/ 5132004 h 6858000"/>
              <a:gd name="connsiteX79" fmla="*/ 2846030 w 8265502"/>
              <a:gd name="connsiteY79" fmla="*/ 4584567 h 6858000"/>
              <a:gd name="connsiteX80" fmla="*/ 1044040 w 8265502"/>
              <a:gd name="connsiteY80" fmla="*/ 4037129 h 6858000"/>
              <a:gd name="connsiteX81" fmla="*/ 1766657 w 8265502"/>
              <a:gd name="connsiteY81" fmla="*/ 4037129 h 6858000"/>
              <a:gd name="connsiteX82" fmla="*/ 2040376 w 8265502"/>
              <a:gd name="connsiteY82" fmla="*/ 4584567 h 6858000"/>
              <a:gd name="connsiteX83" fmla="*/ 1766657 w 8265502"/>
              <a:gd name="connsiteY83" fmla="*/ 5132004 h 6858000"/>
              <a:gd name="connsiteX84" fmla="*/ 1044040 w 8265502"/>
              <a:gd name="connsiteY84" fmla="*/ 5132004 h 6858000"/>
              <a:gd name="connsiteX85" fmla="*/ 770321 w 8265502"/>
              <a:gd name="connsiteY85" fmla="*/ 4584567 h 6858000"/>
              <a:gd name="connsiteX86" fmla="*/ 4159387 w 8265502"/>
              <a:gd name="connsiteY86" fmla="*/ 3463221 h 6858000"/>
              <a:gd name="connsiteX87" fmla="*/ 4877790 w 8265502"/>
              <a:gd name="connsiteY87" fmla="*/ 3463221 h 6858000"/>
              <a:gd name="connsiteX88" fmla="*/ 5149912 w 8265502"/>
              <a:gd name="connsiteY88" fmla="*/ 4007466 h 6858000"/>
              <a:gd name="connsiteX89" fmla="*/ 4877790 w 8265502"/>
              <a:gd name="connsiteY89" fmla="*/ 4551710 h 6858000"/>
              <a:gd name="connsiteX90" fmla="*/ 4159387 w 8265502"/>
              <a:gd name="connsiteY90" fmla="*/ 4551710 h 6858000"/>
              <a:gd name="connsiteX91" fmla="*/ 3887265 w 8265502"/>
              <a:gd name="connsiteY91" fmla="*/ 4007466 h 6858000"/>
              <a:gd name="connsiteX92" fmla="*/ 2078891 w 8265502"/>
              <a:gd name="connsiteY92" fmla="*/ 3458978 h 6858000"/>
              <a:gd name="connsiteX93" fmla="*/ 2801507 w 8265502"/>
              <a:gd name="connsiteY93" fmla="*/ 3458978 h 6858000"/>
              <a:gd name="connsiteX94" fmla="*/ 3075227 w 8265502"/>
              <a:gd name="connsiteY94" fmla="*/ 4006416 h 6858000"/>
              <a:gd name="connsiteX95" fmla="*/ 2801507 w 8265502"/>
              <a:gd name="connsiteY95" fmla="*/ 4553853 h 6858000"/>
              <a:gd name="connsiteX96" fmla="*/ 2078891 w 8265502"/>
              <a:gd name="connsiteY96" fmla="*/ 4553853 h 6858000"/>
              <a:gd name="connsiteX97" fmla="*/ 1805171 w 8265502"/>
              <a:gd name="connsiteY97" fmla="*/ 4006416 h 6858000"/>
              <a:gd name="connsiteX98" fmla="*/ 3182 w 8265502"/>
              <a:gd name="connsiteY98" fmla="*/ 3458978 h 6858000"/>
              <a:gd name="connsiteX99" fmla="*/ 725798 w 8265502"/>
              <a:gd name="connsiteY99" fmla="*/ 3458978 h 6858000"/>
              <a:gd name="connsiteX100" fmla="*/ 999517 w 8265502"/>
              <a:gd name="connsiteY100" fmla="*/ 4006416 h 6858000"/>
              <a:gd name="connsiteX101" fmla="*/ 725798 w 8265502"/>
              <a:gd name="connsiteY101" fmla="*/ 4553853 h 6858000"/>
              <a:gd name="connsiteX102" fmla="*/ 3182 w 8265502"/>
              <a:gd name="connsiteY102" fmla="*/ 4553853 h 6858000"/>
              <a:gd name="connsiteX103" fmla="*/ 0 w 8265502"/>
              <a:gd name="connsiteY103" fmla="*/ 4547489 h 6858000"/>
              <a:gd name="connsiteX104" fmla="*/ 0 w 8265502"/>
              <a:gd name="connsiteY104" fmla="*/ 3465342 h 6858000"/>
              <a:gd name="connsiteX105" fmla="*/ 1044040 w 8265502"/>
              <a:gd name="connsiteY105" fmla="*/ 2883459 h 6858000"/>
              <a:gd name="connsiteX106" fmla="*/ 1766657 w 8265502"/>
              <a:gd name="connsiteY106" fmla="*/ 2883459 h 6858000"/>
              <a:gd name="connsiteX107" fmla="*/ 2040376 w 8265502"/>
              <a:gd name="connsiteY107" fmla="*/ 3430894 h 6858000"/>
              <a:gd name="connsiteX108" fmla="*/ 1766657 w 8265502"/>
              <a:gd name="connsiteY108" fmla="*/ 3978331 h 6858000"/>
              <a:gd name="connsiteX109" fmla="*/ 1044040 w 8265502"/>
              <a:gd name="connsiteY109" fmla="*/ 3978331 h 6858000"/>
              <a:gd name="connsiteX110" fmla="*/ 770321 w 8265502"/>
              <a:gd name="connsiteY110" fmla="*/ 3430894 h 6858000"/>
              <a:gd name="connsiteX111" fmla="*/ 3119750 w 8265502"/>
              <a:gd name="connsiteY111" fmla="*/ 2883459 h 6858000"/>
              <a:gd name="connsiteX112" fmla="*/ 3842365 w 8265502"/>
              <a:gd name="connsiteY112" fmla="*/ 2883459 h 6858000"/>
              <a:gd name="connsiteX113" fmla="*/ 4116084 w 8265502"/>
              <a:gd name="connsiteY113" fmla="*/ 3430894 h 6858000"/>
              <a:gd name="connsiteX114" fmla="*/ 3842365 w 8265502"/>
              <a:gd name="connsiteY114" fmla="*/ 3978331 h 6858000"/>
              <a:gd name="connsiteX115" fmla="*/ 3119750 w 8265502"/>
              <a:gd name="connsiteY115" fmla="*/ 3978331 h 6858000"/>
              <a:gd name="connsiteX116" fmla="*/ 2846030 w 8265502"/>
              <a:gd name="connsiteY116" fmla="*/ 3430894 h 6858000"/>
              <a:gd name="connsiteX117" fmla="*/ 3182 w 8265502"/>
              <a:gd name="connsiteY117" fmla="*/ 2305308 h 6858000"/>
              <a:gd name="connsiteX118" fmla="*/ 725799 w 8265502"/>
              <a:gd name="connsiteY118" fmla="*/ 2305308 h 6858000"/>
              <a:gd name="connsiteX119" fmla="*/ 999517 w 8265502"/>
              <a:gd name="connsiteY119" fmla="*/ 2852746 h 6858000"/>
              <a:gd name="connsiteX120" fmla="*/ 725799 w 8265502"/>
              <a:gd name="connsiteY120" fmla="*/ 3400180 h 6858000"/>
              <a:gd name="connsiteX121" fmla="*/ 3182 w 8265502"/>
              <a:gd name="connsiteY121" fmla="*/ 3400180 h 6858000"/>
              <a:gd name="connsiteX122" fmla="*/ 0 w 8265502"/>
              <a:gd name="connsiteY122" fmla="*/ 3393816 h 6858000"/>
              <a:gd name="connsiteX123" fmla="*/ 0 w 8265502"/>
              <a:gd name="connsiteY123" fmla="*/ 2311672 h 6858000"/>
              <a:gd name="connsiteX124" fmla="*/ 2078891 w 8265502"/>
              <a:gd name="connsiteY124" fmla="*/ 2305306 h 6858000"/>
              <a:gd name="connsiteX125" fmla="*/ 2801507 w 8265502"/>
              <a:gd name="connsiteY125" fmla="*/ 2305306 h 6858000"/>
              <a:gd name="connsiteX126" fmla="*/ 3075227 w 8265502"/>
              <a:gd name="connsiteY126" fmla="*/ 2852744 h 6858000"/>
              <a:gd name="connsiteX127" fmla="*/ 2801507 w 8265502"/>
              <a:gd name="connsiteY127" fmla="*/ 3400179 h 6858000"/>
              <a:gd name="connsiteX128" fmla="*/ 2078891 w 8265502"/>
              <a:gd name="connsiteY128" fmla="*/ 3400179 h 6858000"/>
              <a:gd name="connsiteX129" fmla="*/ 1805171 w 8265502"/>
              <a:gd name="connsiteY129" fmla="*/ 2852744 h 6858000"/>
              <a:gd name="connsiteX130" fmla="*/ 4154597 w 8265502"/>
              <a:gd name="connsiteY130" fmla="*/ 2305305 h 6858000"/>
              <a:gd name="connsiteX131" fmla="*/ 4877214 w 8265502"/>
              <a:gd name="connsiteY131" fmla="*/ 2305305 h 6858000"/>
              <a:gd name="connsiteX132" fmla="*/ 5150933 w 8265502"/>
              <a:gd name="connsiteY132" fmla="*/ 2852744 h 6858000"/>
              <a:gd name="connsiteX133" fmla="*/ 4877214 w 8265502"/>
              <a:gd name="connsiteY133" fmla="*/ 3400179 h 6858000"/>
              <a:gd name="connsiteX134" fmla="*/ 4154597 w 8265502"/>
              <a:gd name="connsiteY134" fmla="*/ 3400179 h 6858000"/>
              <a:gd name="connsiteX135" fmla="*/ 3880879 w 8265502"/>
              <a:gd name="connsiteY135" fmla="*/ 2852744 h 6858000"/>
              <a:gd name="connsiteX136" fmla="*/ 5202046 w 8265502"/>
              <a:gd name="connsiteY136" fmla="*/ 1738266 h 6858000"/>
              <a:gd name="connsiteX137" fmla="*/ 5920449 w 8265502"/>
              <a:gd name="connsiteY137" fmla="*/ 1738266 h 6858000"/>
              <a:gd name="connsiteX138" fmla="*/ 6192571 w 8265502"/>
              <a:gd name="connsiteY138" fmla="*/ 2282511 h 6858000"/>
              <a:gd name="connsiteX139" fmla="*/ 5920449 w 8265502"/>
              <a:gd name="connsiteY139" fmla="*/ 2826755 h 6858000"/>
              <a:gd name="connsiteX140" fmla="*/ 5202046 w 8265502"/>
              <a:gd name="connsiteY140" fmla="*/ 2826755 h 6858000"/>
              <a:gd name="connsiteX141" fmla="*/ 4929924 w 8265502"/>
              <a:gd name="connsiteY141" fmla="*/ 2282511 h 6858000"/>
              <a:gd name="connsiteX142" fmla="*/ 1044040 w 8265502"/>
              <a:gd name="connsiteY142" fmla="*/ 1729785 h 6858000"/>
              <a:gd name="connsiteX143" fmla="*/ 1766657 w 8265502"/>
              <a:gd name="connsiteY143" fmla="*/ 1729785 h 6858000"/>
              <a:gd name="connsiteX144" fmla="*/ 2040376 w 8265502"/>
              <a:gd name="connsiteY144" fmla="*/ 2277224 h 6858000"/>
              <a:gd name="connsiteX145" fmla="*/ 1766657 w 8265502"/>
              <a:gd name="connsiteY145" fmla="*/ 2824659 h 6858000"/>
              <a:gd name="connsiteX146" fmla="*/ 1044040 w 8265502"/>
              <a:gd name="connsiteY146" fmla="*/ 2824659 h 6858000"/>
              <a:gd name="connsiteX147" fmla="*/ 770321 w 8265502"/>
              <a:gd name="connsiteY147" fmla="*/ 2277224 h 6858000"/>
              <a:gd name="connsiteX148" fmla="*/ 3119750 w 8265502"/>
              <a:gd name="connsiteY148" fmla="*/ 1729784 h 6858000"/>
              <a:gd name="connsiteX149" fmla="*/ 3842365 w 8265502"/>
              <a:gd name="connsiteY149" fmla="*/ 1729784 h 6858000"/>
              <a:gd name="connsiteX150" fmla="*/ 4116084 w 8265502"/>
              <a:gd name="connsiteY150" fmla="*/ 2277222 h 6858000"/>
              <a:gd name="connsiteX151" fmla="*/ 3842365 w 8265502"/>
              <a:gd name="connsiteY151" fmla="*/ 2824659 h 6858000"/>
              <a:gd name="connsiteX152" fmla="*/ 3119750 w 8265502"/>
              <a:gd name="connsiteY152" fmla="*/ 2824659 h 6858000"/>
              <a:gd name="connsiteX153" fmla="*/ 2846030 w 8265502"/>
              <a:gd name="connsiteY153" fmla="*/ 2277222 h 6858000"/>
              <a:gd name="connsiteX154" fmla="*/ 3182 w 8265502"/>
              <a:gd name="connsiteY154" fmla="*/ 1151633 h 6858000"/>
              <a:gd name="connsiteX155" fmla="*/ 725799 w 8265502"/>
              <a:gd name="connsiteY155" fmla="*/ 1151633 h 6858000"/>
              <a:gd name="connsiteX156" fmla="*/ 999517 w 8265502"/>
              <a:gd name="connsiteY156" fmla="*/ 1699071 h 6858000"/>
              <a:gd name="connsiteX157" fmla="*/ 725799 w 8265502"/>
              <a:gd name="connsiteY157" fmla="*/ 2246508 h 6858000"/>
              <a:gd name="connsiteX158" fmla="*/ 3182 w 8265502"/>
              <a:gd name="connsiteY158" fmla="*/ 2246508 h 6858000"/>
              <a:gd name="connsiteX159" fmla="*/ 0 w 8265502"/>
              <a:gd name="connsiteY159" fmla="*/ 2240144 h 6858000"/>
              <a:gd name="connsiteX160" fmla="*/ 0 w 8265502"/>
              <a:gd name="connsiteY160" fmla="*/ 1157997 h 6858000"/>
              <a:gd name="connsiteX161" fmla="*/ 2078891 w 8265502"/>
              <a:gd name="connsiteY161" fmla="*/ 1151632 h 6858000"/>
              <a:gd name="connsiteX162" fmla="*/ 2801507 w 8265502"/>
              <a:gd name="connsiteY162" fmla="*/ 1151632 h 6858000"/>
              <a:gd name="connsiteX163" fmla="*/ 3075227 w 8265502"/>
              <a:gd name="connsiteY163" fmla="*/ 1699069 h 6858000"/>
              <a:gd name="connsiteX164" fmla="*/ 2801507 w 8265502"/>
              <a:gd name="connsiteY164" fmla="*/ 2246507 h 6858000"/>
              <a:gd name="connsiteX165" fmla="*/ 2078891 w 8265502"/>
              <a:gd name="connsiteY165" fmla="*/ 2246507 h 6858000"/>
              <a:gd name="connsiteX166" fmla="*/ 1805172 w 8265502"/>
              <a:gd name="connsiteY166" fmla="*/ 1699069 h 6858000"/>
              <a:gd name="connsiteX167" fmla="*/ 4154597 w 8265502"/>
              <a:gd name="connsiteY167" fmla="*/ 1151631 h 6858000"/>
              <a:gd name="connsiteX168" fmla="*/ 4877214 w 8265502"/>
              <a:gd name="connsiteY168" fmla="*/ 1151631 h 6858000"/>
              <a:gd name="connsiteX169" fmla="*/ 5150933 w 8265502"/>
              <a:gd name="connsiteY169" fmla="*/ 1699069 h 6858000"/>
              <a:gd name="connsiteX170" fmla="*/ 4877214 w 8265502"/>
              <a:gd name="connsiteY170" fmla="*/ 2246506 h 6858000"/>
              <a:gd name="connsiteX171" fmla="*/ 4154597 w 8265502"/>
              <a:gd name="connsiteY171" fmla="*/ 2246506 h 6858000"/>
              <a:gd name="connsiteX172" fmla="*/ 3880879 w 8265502"/>
              <a:gd name="connsiteY172" fmla="*/ 1699069 h 6858000"/>
              <a:gd name="connsiteX173" fmla="*/ 1044040 w 8265502"/>
              <a:gd name="connsiteY173" fmla="*/ 576110 h 6858000"/>
              <a:gd name="connsiteX174" fmla="*/ 1766657 w 8265502"/>
              <a:gd name="connsiteY174" fmla="*/ 576110 h 6858000"/>
              <a:gd name="connsiteX175" fmla="*/ 2040377 w 8265502"/>
              <a:gd name="connsiteY175" fmla="*/ 1123549 h 6858000"/>
              <a:gd name="connsiteX176" fmla="*/ 1766657 w 8265502"/>
              <a:gd name="connsiteY176" fmla="*/ 1670985 h 6858000"/>
              <a:gd name="connsiteX177" fmla="*/ 1044040 w 8265502"/>
              <a:gd name="connsiteY177" fmla="*/ 1670985 h 6858000"/>
              <a:gd name="connsiteX178" fmla="*/ 770321 w 8265502"/>
              <a:gd name="connsiteY178" fmla="*/ 1123549 h 6858000"/>
              <a:gd name="connsiteX179" fmla="*/ 3119750 w 8265502"/>
              <a:gd name="connsiteY179" fmla="*/ 576109 h 6858000"/>
              <a:gd name="connsiteX180" fmla="*/ 3842365 w 8265502"/>
              <a:gd name="connsiteY180" fmla="*/ 576109 h 6858000"/>
              <a:gd name="connsiteX181" fmla="*/ 4116084 w 8265502"/>
              <a:gd name="connsiteY181" fmla="*/ 1123547 h 6858000"/>
              <a:gd name="connsiteX182" fmla="*/ 3842365 w 8265502"/>
              <a:gd name="connsiteY182" fmla="*/ 1670984 h 6858000"/>
              <a:gd name="connsiteX183" fmla="*/ 3119750 w 8265502"/>
              <a:gd name="connsiteY183" fmla="*/ 1670984 h 6858000"/>
              <a:gd name="connsiteX184" fmla="*/ 2846030 w 8265502"/>
              <a:gd name="connsiteY184" fmla="*/ 1123547 h 6858000"/>
              <a:gd name="connsiteX185" fmla="*/ 5195456 w 8265502"/>
              <a:gd name="connsiteY185" fmla="*/ 576108 h 6858000"/>
              <a:gd name="connsiteX186" fmla="*/ 5918073 w 8265502"/>
              <a:gd name="connsiteY186" fmla="*/ 576108 h 6858000"/>
              <a:gd name="connsiteX187" fmla="*/ 6191792 w 8265502"/>
              <a:gd name="connsiteY187" fmla="*/ 1123546 h 6858000"/>
              <a:gd name="connsiteX188" fmla="*/ 5918073 w 8265502"/>
              <a:gd name="connsiteY188" fmla="*/ 1670983 h 6858000"/>
              <a:gd name="connsiteX189" fmla="*/ 5195456 w 8265502"/>
              <a:gd name="connsiteY189" fmla="*/ 1670983 h 6858000"/>
              <a:gd name="connsiteX190" fmla="*/ 4921737 w 8265502"/>
              <a:gd name="connsiteY190" fmla="*/ 1123546 h 6858000"/>
              <a:gd name="connsiteX191" fmla="*/ 7025576 w 8265502"/>
              <a:gd name="connsiteY191" fmla="*/ 0 h 6858000"/>
              <a:gd name="connsiteX192" fmla="*/ 8265502 w 8265502"/>
              <a:gd name="connsiteY192" fmla="*/ 0 h 6858000"/>
              <a:gd name="connsiteX193" fmla="*/ 8006847 w 8265502"/>
              <a:gd name="connsiteY193" fmla="*/ 517308 h 6858000"/>
              <a:gd name="connsiteX194" fmla="*/ 7284230 w 8265502"/>
              <a:gd name="connsiteY194" fmla="*/ 517308 h 6858000"/>
              <a:gd name="connsiteX195" fmla="*/ 6242345 w 8265502"/>
              <a:gd name="connsiteY195" fmla="*/ 0 h 6858000"/>
              <a:gd name="connsiteX196" fmla="*/ 6967007 w 8265502"/>
              <a:gd name="connsiteY196" fmla="*/ 0 h 6858000"/>
              <a:gd name="connsiteX197" fmla="*/ 7239703 w 8265502"/>
              <a:gd name="connsiteY197" fmla="*/ 545393 h 6858000"/>
              <a:gd name="connsiteX198" fmla="*/ 6965984 w 8265502"/>
              <a:gd name="connsiteY198" fmla="*/ 1092830 h 6858000"/>
              <a:gd name="connsiteX199" fmla="*/ 6243367 w 8265502"/>
              <a:gd name="connsiteY199" fmla="*/ 1092830 h 6858000"/>
              <a:gd name="connsiteX200" fmla="*/ 5969648 w 8265502"/>
              <a:gd name="connsiteY200" fmla="*/ 545393 h 6858000"/>
              <a:gd name="connsiteX201" fmla="*/ 4936801 w 8265502"/>
              <a:gd name="connsiteY201" fmla="*/ 0 h 6858000"/>
              <a:gd name="connsiteX202" fmla="*/ 6176728 w 8265502"/>
              <a:gd name="connsiteY202" fmla="*/ 0 h 6858000"/>
              <a:gd name="connsiteX203" fmla="*/ 5918073 w 8265502"/>
              <a:gd name="connsiteY203" fmla="*/ 517309 h 6858000"/>
              <a:gd name="connsiteX204" fmla="*/ 5195456 w 8265502"/>
              <a:gd name="connsiteY204" fmla="*/ 517309 h 6858000"/>
              <a:gd name="connsiteX205" fmla="*/ 4153576 w 8265502"/>
              <a:gd name="connsiteY205" fmla="*/ 0 h 6858000"/>
              <a:gd name="connsiteX206" fmla="*/ 4878236 w 8265502"/>
              <a:gd name="connsiteY206" fmla="*/ 0 h 6858000"/>
              <a:gd name="connsiteX207" fmla="*/ 5150933 w 8265502"/>
              <a:gd name="connsiteY207" fmla="*/ 545395 h 6858000"/>
              <a:gd name="connsiteX208" fmla="*/ 4877214 w 8265502"/>
              <a:gd name="connsiteY208" fmla="*/ 1092832 h 6858000"/>
              <a:gd name="connsiteX209" fmla="*/ 4154597 w 8265502"/>
              <a:gd name="connsiteY209" fmla="*/ 1092832 h 6858000"/>
              <a:gd name="connsiteX210" fmla="*/ 3880879 w 8265502"/>
              <a:gd name="connsiteY210" fmla="*/ 545395 h 6858000"/>
              <a:gd name="connsiteX211" fmla="*/ 2861095 w 8265502"/>
              <a:gd name="connsiteY211" fmla="*/ 0 h 6858000"/>
              <a:gd name="connsiteX212" fmla="*/ 4101020 w 8265502"/>
              <a:gd name="connsiteY212" fmla="*/ 0 h 6858000"/>
              <a:gd name="connsiteX213" fmla="*/ 3842365 w 8265502"/>
              <a:gd name="connsiteY213" fmla="*/ 517310 h 6858000"/>
              <a:gd name="connsiteX214" fmla="*/ 3119750 w 8265502"/>
              <a:gd name="connsiteY214" fmla="*/ 517310 h 6858000"/>
              <a:gd name="connsiteX215" fmla="*/ 2077870 w 8265502"/>
              <a:gd name="connsiteY215" fmla="*/ 0 h 6858000"/>
              <a:gd name="connsiteX216" fmla="*/ 2802528 w 8265502"/>
              <a:gd name="connsiteY216" fmla="*/ 0 h 6858000"/>
              <a:gd name="connsiteX217" fmla="*/ 3075227 w 8265502"/>
              <a:gd name="connsiteY217" fmla="*/ 545396 h 6858000"/>
              <a:gd name="connsiteX218" fmla="*/ 2801507 w 8265502"/>
              <a:gd name="connsiteY218" fmla="*/ 1092833 h 6858000"/>
              <a:gd name="connsiteX219" fmla="*/ 2078891 w 8265502"/>
              <a:gd name="connsiteY219" fmla="*/ 1092833 h 6858000"/>
              <a:gd name="connsiteX220" fmla="*/ 1805172 w 8265502"/>
              <a:gd name="connsiteY220" fmla="*/ 545396 h 6858000"/>
              <a:gd name="connsiteX221" fmla="*/ 785384 w 8265502"/>
              <a:gd name="connsiteY221" fmla="*/ 0 h 6858000"/>
              <a:gd name="connsiteX222" fmla="*/ 2025315 w 8265502"/>
              <a:gd name="connsiteY222" fmla="*/ 0 h 6858000"/>
              <a:gd name="connsiteX223" fmla="*/ 1766657 w 8265502"/>
              <a:gd name="connsiteY223" fmla="*/ 517311 h 6858000"/>
              <a:gd name="connsiteX224" fmla="*/ 1044040 w 8265502"/>
              <a:gd name="connsiteY224" fmla="*/ 517311 h 6858000"/>
              <a:gd name="connsiteX225" fmla="*/ 2162 w 8265502"/>
              <a:gd name="connsiteY225" fmla="*/ 0 h 6858000"/>
              <a:gd name="connsiteX226" fmla="*/ 726820 w 8265502"/>
              <a:gd name="connsiteY226" fmla="*/ 0 h 6858000"/>
              <a:gd name="connsiteX227" fmla="*/ 999517 w 8265502"/>
              <a:gd name="connsiteY227" fmla="*/ 545397 h 6858000"/>
              <a:gd name="connsiteX228" fmla="*/ 725799 w 8265502"/>
              <a:gd name="connsiteY228" fmla="*/ 1092834 h 6858000"/>
              <a:gd name="connsiteX229" fmla="*/ 3182 w 8265502"/>
              <a:gd name="connsiteY229" fmla="*/ 1092834 h 6858000"/>
              <a:gd name="connsiteX230" fmla="*/ 0 w 8265502"/>
              <a:gd name="connsiteY230" fmla="*/ 1086470 h 6858000"/>
              <a:gd name="connsiteX231" fmla="*/ 0 w 8265502"/>
              <a:gd name="connsiteY231" fmla="*/ 43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8265502" h="6858000">
                <a:moveTo>
                  <a:pt x="5195456" y="6338077"/>
                </a:moveTo>
                <a:lnTo>
                  <a:pt x="5918072" y="6338077"/>
                </a:lnTo>
                <a:lnTo>
                  <a:pt x="6178034" y="6858000"/>
                </a:lnTo>
                <a:lnTo>
                  <a:pt x="4935495" y="6858000"/>
                </a:lnTo>
                <a:close/>
                <a:moveTo>
                  <a:pt x="3119745" y="6338077"/>
                </a:moveTo>
                <a:lnTo>
                  <a:pt x="3842362" y="6338077"/>
                </a:lnTo>
                <a:lnTo>
                  <a:pt x="4102323" y="6858000"/>
                </a:lnTo>
                <a:lnTo>
                  <a:pt x="2859785" y="6858000"/>
                </a:lnTo>
                <a:close/>
                <a:moveTo>
                  <a:pt x="1044037" y="6338077"/>
                </a:moveTo>
                <a:lnTo>
                  <a:pt x="1766653" y="6338077"/>
                </a:lnTo>
                <a:lnTo>
                  <a:pt x="2026615" y="6858000"/>
                </a:lnTo>
                <a:lnTo>
                  <a:pt x="784076" y="6858000"/>
                </a:lnTo>
                <a:close/>
                <a:moveTo>
                  <a:pt x="3179" y="5766324"/>
                </a:moveTo>
                <a:lnTo>
                  <a:pt x="725796" y="5766324"/>
                </a:lnTo>
                <a:lnTo>
                  <a:pt x="999515" y="6313762"/>
                </a:lnTo>
                <a:lnTo>
                  <a:pt x="727396" y="6858000"/>
                </a:lnTo>
                <a:lnTo>
                  <a:pt x="1580" y="6858000"/>
                </a:lnTo>
                <a:lnTo>
                  <a:pt x="0" y="6854841"/>
                </a:lnTo>
                <a:lnTo>
                  <a:pt x="0" y="5772682"/>
                </a:lnTo>
                <a:close/>
                <a:moveTo>
                  <a:pt x="6243369" y="5763125"/>
                </a:moveTo>
                <a:lnTo>
                  <a:pt x="6965986" y="5763125"/>
                </a:lnTo>
                <a:lnTo>
                  <a:pt x="7239705" y="6310563"/>
                </a:lnTo>
                <a:lnTo>
                  <a:pt x="6965986" y="6858000"/>
                </a:lnTo>
                <a:lnTo>
                  <a:pt x="6243369" y="6858000"/>
                </a:lnTo>
                <a:lnTo>
                  <a:pt x="5969650" y="6310563"/>
                </a:lnTo>
                <a:close/>
                <a:moveTo>
                  <a:pt x="4154596" y="5763125"/>
                </a:moveTo>
                <a:lnTo>
                  <a:pt x="4877213" y="5763125"/>
                </a:lnTo>
                <a:lnTo>
                  <a:pt x="5150931" y="6310563"/>
                </a:lnTo>
                <a:lnTo>
                  <a:pt x="4877213" y="6858000"/>
                </a:lnTo>
                <a:lnTo>
                  <a:pt x="4154596" y="6858000"/>
                </a:lnTo>
                <a:lnTo>
                  <a:pt x="3880878" y="6310563"/>
                </a:lnTo>
                <a:close/>
                <a:moveTo>
                  <a:pt x="2078889" y="5763125"/>
                </a:moveTo>
                <a:lnTo>
                  <a:pt x="2801506" y="5763125"/>
                </a:lnTo>
                <a:lnTo>
                  <a:pt x="3075225" y="6310563"/>
                </a:lnTo>
                <a:lnTo>
                  <a:pt x="2801506" y="6858000"/>
                </a:lnTo>
                <a:lnTo>
                  <a:pt x="2078889" y="6858000"/>
                </a:lnTo>
                <a:lnTo>
                  <a:pt x="1805170" y="6310563"/>
                </a:lnTo>
                <a:close/>
                <a:moveTo>
                  <a:pt x="3119748" y="5187603"/>
                </a:moveTo>
                <a:lnTo>
                  <a:pt x="3842364" y="5187603"/>
                </a:lnTo>
                <a:lnTo>
                  <a:pt x="4116083" y="5735041"/>
                </a:lnTo>
                <a:lnTo>
                  <a:pt x="3842364" y="6282478"/>
                </a:lnTo>
                <a:lnTo>
                  <a:pt x="3119748" y="6282478"/>
                </a:lnTo>
                <a:lnTo>
                  <a:pt x="2846030" y="5735041"/>
                </a:lnTo>
                <a:close/>
                <a:moveTo>
                  <a:pt x="1044038" y="5187603"/>
                </a:moveTo>
                <a:lnTo>
                  <a:pt x="1766654" y="5187603"/>
                </a:lnTo>
                <a:lnTo>
                  <a:pt x="2040373" y="5735041"/>
                </a:lnTo>
                <a:lnTo>
                  <a:pt x="1766654" y="6282478"/>
                </a:lnTo>
                <a:lnTo>
                  <a:pt x="1044038" y="6282478"/>
                </a:lnTo>
                <a:lnTo>
                  <a:pt x="770319" y="5735041"/>
                </a:lnTo>
                <a:close/>
                <a:moveTo>
                  <a:pt x="4159388" y="4628392"/>
                </a:moveTo>
                <a:lnTo>
                  <a:pt x="4877791" y="4628392"/>
                </a:lnTo>
                <a:lnTo>
                  <a:pt x="5149913" y="5172637"/>
                </a:lnTo>
                <a:lnTo>
                  <a:pt x="4877791" y="5716881"/>
                </a:lnTo>
                <a:lnTo>
                  <a:pt x="4159388" y="5716881"/>
                </a:lnTo>
                <a:lnTo>
                  <a:pt x="3887266" y="5172637"/>
                </a:lnTo>
                <a:close/>
                <a:moveTo>
                  <a:pt x="2078891" y="4612651"/>
                </a:moveTo>
                <a:lnTo>
                  <a:pt x="2801507" y="4612651"/>
                </a:lnTo>
                <a:lnTo>
                  <a:pt x="3075227" y="5160089"/>
                </a:lnTo>
                <a:lnTo>
                  <a:pt x="2801507" y="5707526"/>
                </a:lnTo>
                <a:lnTo>
                  <a:pt x="2078891" y="5707526"/>
                </a:lnTo>
                <a:lnTo>
                  <a:pt x="1805171" y="5160089"/>
                </a:lnTo>
                <a:close/>
                <a:moveTo>
                  <a:pt x="3182" y="4612651"/>
                </a:moveTo>
                <a:lnTo>
                  <a:pt x="725798" y="4612651"/>
                </a:lnTo>
                <a:lnTo>
                  <a:pt x="999517" y="5160089"/>
                </a:lnTo>
                <a:lnTo>
                  <a:pt x="725798" y="5707526"/>
                </a:lnTo>
                <a:lnTo>
                  <a:pt x="3182" y="5707526"/>
                </a:lnTo>
                <a:lnTo>
                  <a:pt x="0" y="5701162"/>
                </a:lnTo>
                <a:lnTo>
                  <a:pt x="0" y="4619015"/>
                </a:lnTo>
                <a:close/>
                <a:moveTo>
                  <a:pt x="5195456" y="4037129"/>
                </a:moveTo>
                <a:lnTo>
                  <a:pt x="5918073" y="4037129"/>
                </a:lnTo>
                <a:lnTo>
                  <a:pt x="6191792" y="4584567"/>
                </a:lnTo>
                <a:lnTo>
                  <a:pt x="5918073" y="5132004"/>
                </a:lnTo>
                <a:lnTo>
                  <a:pt x="5195456" y="5132004"/>
                </a:lnTo>
                <a:lnTo>
                  <a:pt x="4921737" y="4584567"/>
                </a:lnTo>
                <a:close/>
                <a:moveTo>
                  <a:pt x="3119750" y="4037129"/>
                </a:moveTo>
                <a:lnTo>
                  <a:pt x="3842365" y="4037129"/>
                </a:lnTo>
                <a:lnTo>
                  <a:pt x="4116084" y="4584567"/>
                </a:lnTo>
                <a:lnTo>
                  <a:pt x="3842365" y="5132004"/>
                </a:lnTo>
                <a:lnTo>
                  <a:pt x="3119750" y="5132004"/>
                </a:lnTo>
                <a:lnTo>
                  <a:pt x="2846030" y="4584567"/>
                </a:lnTo>
                <a:close/>
                <a:moveTo>
                  <a:pt x="1044040" y="4037129"/>
                </a:moveTo>
                <a:lnTo>
                  <a:pt x="1766657" y="4037129"/>
                </a:lnTo>
                <a:lnTo>
                  <a:pt x="2040376" y="4584567"/>
                </a:lnTo>
                <a:lnTo>
                  <a:pt x="1766657" y="5132004"/>
                </a:lnTo>
                <a:lnTo>
                  <a:pt x="1044040" y="5132004"/>
                </a:lnTo>
                <a:lnTo>
                  <a:pt x="770321" y="4584567"/>
                </a:lnTo>
                <a:close/>
                <a:moveTo>
                  <a:pt x="4159387" y="3463221"/>
                </a:moveTo>
                <a:lnTo>
                  <a:pt x="4877790" y="3463221"/>
                </a:lnTo>
                <a:lnTo>
                  <a:pt x="5149912" y="4007466"/>
                </a:lnTo>
                <a:lnTo>
                  <a:pt x="4877790" y="4551710"/>
                </a:lnTo>
                <a:lnTo>
                  <a:pt x="4159387" y="4551710"/>
                </a:lnTo>
                <a:lnTo>
                  <a:pt x="3887265" y="4007466"/>
                </a:lnTo>
                <a:close/>
                <a:moveTo>
                  <a:pt x="2078891" y="3458978"/>
                </a:moveTo>
                <a:lnTo>
                  <a:pt x="2801507" y="3458978"/>
                </a:lnTo>
                <a:lnTo>
                  <a:pt x="3075227" y="4006416"/>
                </a:lnTo>
                <a:lnTo>
                  <a:pt x="2801507" y="4553853"/>
                </a:lnTo>
                <a:lnTo>
                  <a:pt x="2078891" y="4553853"/>
                </a:lnTo>
                <a:lnTo>
                  <a:pt x="1805171" y="4006416"/>
                </a:lnTo>
                <a:close/>
                <a:moveTo>
                  <a:pt x="3182" y="3458978"/>
                </a:moveTo>
                <a:lnTo>
                  <a:pt x="725798" y="3458978"/>
                </a:lnTo>
                <a:lnTo>
                  <a:pt x="999517" y="4006416"/>
                </a:lnTo>
                <a:lnTo>
                  <a:pt x="725798" y="4553853"/>
                </a:lnTo>
                <a:lnTo>
                  <a:pt x="3182" y="4553853"/>
                </a:lnTo>
                <a:lnTo>
                  <a:pt x="0" y="4547489"/>
                </a:lnTo>
                <a:lnTo>
                  <a:pt x="0" y="3465342"/>
                </a:lnTo>
                <a:close/>
                <a:moveTo>
                  <a:pt x="1044040" y="2883459"/>
                </a:moveTo>
                <a:lnTo>
                  <a:pt x="1766657" y="2883459"/>
                </a:lnTo>
                <a:lnTo>
                  <a:pt x="2040376" y="3430894"/>
                </a:lnTo>
                <a:lnTo>
                  <a:pt x="1766657" y="3978331"/>
                </a:lnTo>
                <a:lnTo>
                  <a:pt x="1044040" y="3978331"/>
                </a:lnTo>
                <a:lnTo>
                  <a:pt x="770321" y="3430894"/>
                </a:lnTo>
                <a:close/>
                <a:moveTo>
                  <a:pt x="3119750" y="2883459"/>
                </a:moveTo>
                <a:lnTo>
                  <a:pt x="3842365" y="2883459"/>
                </a:lnTo>
                <a:lnTo>
                  <a:pt x="4116084" y="3430894"/>
                </a:lnTo>
                <a:lnTo>
                  <a:pt x="3842365" y="3978331"/>
                </a:lnTo>
                <a:lnTo>
                  <a:pt x="3119750" y="3978331"/>
                </a:lnTo>
                <a:lnTo>
                  <a:pt x="2846030" y="3430894"/>
                </a:lnTo>
                <a:close/>
                <a:moveTo>
                  <a:pt x="3182" y="2305308"/>
                </a:moveTo>
                <a:lnTo>
                  <a:pt x="725799" y="2305308"/>
                </a:lnTo>
                <a:lnTo>
                  <a:pt x="999517" y="2852746"/>
                </a:lnTo>
                <a:lnTo>
                  <a:pt x="725799" y="3400180"/>
                </a:lnTo>
                <a:lnTo>
                  <a:pt x="3182" y="3400180"/>
                </a:lnTo>
                <a:lnTo>
                  <a:pt x="0" y="3393816"/>
                </a:lnTo>
                <a:lnTo>
                  <a:pt x="0" y="2311672"/>
                </a:lnTo>
                <a:close/>
                <a:moveTo>
                  <a:pt x="2078891" y="2305306"/>
                </a:moveTo>
                <a:lnTo>
                  <a:pt x="2801507" y="2305306"/>
                </a:lnTo>
                <a:lnTo>
                  <a:pt x="3075227" y="2852744"/>
                </a:lnTo>
                <a:lnTo>
                  <a:pt x="2801507" y="3400179"/>
                </a:lnTo>
                <a:lnTo>
                  <a:pt x="2078891" y="3400179"/>
                </a:lnTo>
                <a:lnTo>
                  <a:pt x="1805171" y="2852744"/>
                </a:lnTo>
                <a:close/>
                <a:moveTo>
                  <a:pt x="4154597" y="2305305"/>
                </a:moveTo>
                <a:lnTo>
                  <a:pt x="4877214" y="2305305"/>
                </a:lnTo>
                <a:lnTo>
                  <a:pt x="5150933" y="2852744"/>
                </a:lnTo>
                <a:lnTo>
                  <a:pt x="4877214" y="3400179"/>
                </a:lnTo>
                <a:lnTo>
                  <a:pt x="4154597" y="3400179"/>
                </a:lnTo>
                <a:lnTo>
                  <a:pt x="3880879" y="2852744"/>
                </a:lnTo>
                <a:close/>
                <a:moveTo>
                  <a:pt x="5202046" y="1738266"/>
                </a:moveTo>
                <a:lnTo>
                  <a:pt x="5920449" y="1738266"/>
                </a:lnTo>
                <a:lnTo>
                  <a:pt x="6192571" y="2282511"/>
                </a:lnTo>
                <a:lnTo>
                  <a:pt x="5920449" y="2826755"/>
                </a:lnTo>
                <a:lnTo>
                  <a:pt x="5202046" y="2826755"/>
                </a:lnTo>
                <a:lnTo>
                  <a:pt x="4929924" y="2282511"/>
                </a:lnTo>
                <a:close/>
                <a:moveTo>
                  <a:pt x="1044040" y="1729785"/>
                </a:moveTo>
                <a:lnTo>
                  <a:pt x="1766657" y="1729785"/>
                </a:lnTo>
                <a:lnTo>
                  <a:pt x="2040376" y="2277224"/>
                </a:lnTo>
                <a:lnTo>
                  <a:pt x="1766657" y="2824659"/>
                </a:lnTo>
                <a:lnTo>
                  <a:pt x="1044040" y="2824659"/>
                </a:lnTo>
                <a:lnTo>
                  <a:pt x="770321" y="2277224"/>
                </a:lnTo>
                <a:close/>
                <a:moveTo>
                  <a:pt x="3119750" y="1729784"/>
                </a:moveTo>
                <a:lnTo>
                  <a:pt x="3842365" y="1729784"/>
                </a:lnTo>
                <a:lnTo>
                  <a:pt x="4116084" y="2277222"/>
                </a:lnTo>
                <a:lnTo>
                  <a:pt x="3842365" y="2824659"/>
                </a:lnTo>
                <a:lnTo>
                  <a:pt x="3119750" y="2824659"/>
                </a:lnTo>
                <a:lnTo>
                  <a:pt x="2846030" y="2277222"/>
                </a:lnTo>
                <a:close/>
                <a:moveTo>
                  <a:pt x="3182" y="1151633"/>
                </a:moveTo>
                <a:lnTo>
                  <a:pt x="725799" y="1151633"/>
                </a:lnTo>
                <a:lnTo>
                  <a:pt x="999517" y="1699071"/>
                </a:lnTo>
                <a:lnTo>
                  <a:pt x="725799" y="2246508"/>
                </a:lnTo>
                <a:lnTo>
                  <a:pt x="3182" y="2246508"/>
                </a:lnTo>
                <a:lnTo>
                  <a:pt x="0" y="2240144"/>
                </a:lnTo>
                <a:lnTo>
                  <a:pt x="0" y="1157997"/>
                </a:lnTo>
                <a:close/>
                <a:moveTo>
                  <a:pt x="2078891" y="1151632"/>
                </a:moveTo>
                <a:lnTo>
                  <a:pt x="2801507" y="1151632"/>
                </a:lnTo>
                <a:lnTo>
                  <a:pt x="3075227" y="1699069"/>
                </a:lnTo>
                <a:lnTo>
                  <a:pt x="2801507" y="2246507"/>
                </a:lnTo>
                <a:lnTo>
                  <a:pt x="2078891" y="2246507"/>
                </a:lnTo>
                <a:lnTo>
                  <a:pt x="1805172" y="1699069"/>
                </a:lnTo>
                <a:close/>
                <a:moveTo>
                  <a:pt x="4154597" y="1151631"/>
                </a:moveTo>
                <a:lnTo>
                  <a:pt x="4877214" y="1151631"/>
                </a:lnTo>
                <a:lnTo>
                  <a:pt x="5150933" y="1699069"/>
                </a:lnTo>
                <a:lnTo>
                  <a:pt x="4877214" y="2246506"/>
                </a:lnTo>
                <a:lnTo>
                  <a:pt x="4154597" y="2246506"/>
                </a:lnTo>
                <a:lnTo>
                  <a:pt x="3880879" y="1699069"/>
                </a:lnTo>
                <a:close/>
                <a:moveTo>
                  <a:pt x="1044040" y="576110"/>
                </a:moveTo>
                <a:lnTo>
                  <a:pt x="1766657" y="576110"/>
                </a:lnTo>
                <a:lnTo>
                  <a:pt x="2040377" y="1123549"/>
                </a:lnTo>
                <a:lnTo>
                  <a:pt x="1766657" y="1670985"/>
                </a:lnTo>
                <a:lnTo>
                  <a:pt x="1044040" y="1670985"/>
                </a:lnTo>
                <a:lnTo>
                  <a:pt x="770321" y="1123549"/>
                </a:lnTo>
                <a:close/>
                <a:moveTo>
                  <a:pt x="3119750" y="576109"/>
                </a:moveTo>
                <a:lnTo>
                  <a:pt x="3842365" y="576109"/>
                </a:lnTo>
                <a:lnTo>
                  <a:pt x="4116084" y="1123547"/>
                </a:lnTo>
                <a:lnTo>
                  <a:pt x="3842365" y="1670984"/>
                </a:lnTo>
                <a:lnTo>
                  <a:pt x="3119750" y="1670984"/>
                </a:lnTo>
                <a:lnTo>
                  <a:pt x="2846030" y="1123547"/>
                </a:lnTo>
                <a:close/>
                <a:moveTo>
                  <a:pt x="5195456" y="576108"/>
                </a:moveTo>
                <a:lnTo>
                  <a:pt x="5918073" y="576108"/>
                </a:lnTo>
                <a:lnTo>
                  <a:pt x="6191792" y="1123546"/>
                </a:lnTo>
                <a:lnTo>
                  <a:pt x="5918073" y="1670983"/>
                </a:lnTo>
                <a:lnTo>
                  <a:pt x="5195456" y="1670983"/>
                </a:lnTo>
                <a:lnTo>
                  <a:pt x="4921737" y="1123546"/>
                </a:lnTo>
                <a:close/>
                <a:moveTo>
                  <a:pt x="7025576" y="0"/>
                </a:moveTo>
                <a:lnTo>
                  <a:pt x="8265502" y="0"/>
                </a:lnTo>
                <a:lnTo>
                  <a:pt x="8006847" y="517308"/>
                </a:lnTo>
                <a:lnTo>
                  <a:pt x="7284230" y="517308"/>
                </a:lnTo>
                <a:close/>
                <a:moveTo>
                  <a:pt x="6242345" y="0"/>
                </a:moveTo>
                <a:lnTo>
                  <a:pt x="6967007" y="0"/>
                </a:lnTo>
                <a:lnTo>
                  <a:pt x="7239703" y="545393"/>
                </a:lnTo>
                <a:lnTo>
                  <a:pt x="6965984" y="1092830"/>
                </a:lnTo>
                <a:lnTo>
                  <a:pt x="6243367" y="1092830"/>
                </a:lnTo>
                <a:lnTo>
                  <a:pt x="5969648" y="545393"/>
                </a:lnTo>
                <a:close/>
                <a:moveTo>
                  <a:pt x="4936801" y="0"/>
                </a:moveTo>
                <a:lnTo>
                  <a:pt x="6176728" y="0"/>
                </a:lnTo>
                <a:lnTo>
                  <a:pt x="5918073" y="517309"/>
                </a:lnTo>
                <a:lnTo>
                  <a:pt x="5195456" y="517309"/>
                </a:lnTo>
                <a:close/>
                <a:moveTo>
                  <a:pt x="4153576" y="0"/>
                </a:moveTo>
                <a:lnTo>
                  <a:pt x="4878236" y="0"/>
                </a:lnTo>
                <a:lnTo>
                  <a:pt x="5150933" y="545395"/>
                </a:lnTo>
                <a:lnTo>
                  <a:pt x="4877214" y="1092832"/>
                </a:lnTo>
                <a:lnTo>
                  <a:pt x="4154597" y="1092832"/>
                </a:lnTo>
                <a:lnTo>
                  <a:pt x="3880879" y="545395"/>
                </a:lnTo>
                <a:close/>
                <a:moveTo>
                  <a:pt x="2861095" y="0"/>
                </a:moveTo>
                <a:lnTo>
                  <a:pt x="4101020" y="0"/>
                </a:lnTo>
                <a:lnTo>
                  <a:pt x="3842365" y="517310"/>
                </a:lnTo>
                <a:lnTo>
                  <a:pt x="3119750" y="517310"/>
                </a:lnTo>
                <a:close/>
                <a:moveTo>
                  <a:pt x="2077870" y="0"/>
                </a:moveTo>
                <a:lnTo>
                  <a:pt x="2802528" y="0"/>
                </a:lnTo>
                <a:lnTo>
                  <a:pt x="3075227" y="545396"/>
                </a:lnTo>
                <a:lnTo>
                  <a:pt x="2801507" y="1092833"/>
                </a:lnTo>
                <a:lnTo>
                  <a:pt x="2078891" y="1092833"/>
                </a:lnTo>
                <a:lnTo>
                  <a:pt x="1805172" y="545396"/>
                </a:lnTo>
                <a:close/>
                <a:moveTo>
                  <a:pt x="785384" y="0"/>
                </a:moveTo>
                <a:lnTo>
                  <a:pt x="2025315" y="0"/>
                </a:lnTo>
                <a:lnTo>
                  <a:pt x="1766657" y="517311"/>
                </a:lnTo>
                <a:lnTo>
                  <a:pt x="1044040" y="517311"/>
                </a:lnTo>
                <a:close/>
                <a:moveTo>
                  <a:pt x="2162" y="0"/>
                </a:moveTo>
                <a:lnTo>
                  <a:pt x="726820" y="0"/>
                </a:lnTo>
                <a:lnTo>
                  <a:pt x="999517" y="545397"/>
                </a:lnTo>
                <a:lnTo>
                  <a:pt x="725799" y="1092834"/>
                </a:lnTo>
                <a:lnTo>
                  <a:pt x="3182" y="1092834"/>
                </a:lnTo>
                <a:lnTo>
                  <a:pt x="0" y="1086470"/>
                </a:lnTo>
                <a:lnTo>
                  <a:pt x="0" y="4323"/>
                </a:lnTo>
                <a:close/>
              </a:path>
            </a:pathLst>
          </a:custGeom>
          <a:solidFill>
            <a:schemeClr val="bg1">
              <a:lumMod val="95000"/>
            </a:schemeClr>
          </a:solidFill>
        </p:spPr>
        <p:txBody>
          <a:bodyPr wrap="square" anchor="ctr">
            <a:noAutofit/>
          </a:bodyPr>
          <a:lstStyle>
            <a:lvl1pPr marL="0" indent="0" algn="ctr">
              <a:buNone/>
              <a:defRPr sz="675">
                <a:latin typeface="Arial" pitchFamily="34" charset="0"/>
                <a:cs typeface="Arial" pitchFamily="34" charset="0"/>
              </a:defRPr>
            </a:lvl1pPr>
            <a:lvl2pPr marL="257188" indent="0">
              <a:buNone/>
              <a:defRPr sz="1575"/>
            </a:lvl2pPr>
            <a:lvl3pPr marL="514376" indent="0">
              <a:buNone/>
              <a:defRPr sz="1350"/>
            </a:lvl3pPr>
            <a:lvl4pPr marL="771564" indent="0">
              <a:buNone/>
              <a:defRPr sz="1125"/>
            </a:lvl4pPr>
            <a:lvl5pPr marL="1028751" indent="0">
              <a:buNone/>
              <a:defRPr sz="1125"/>
            </a:lvl5pPr>
            <a:lvl6pPr marL="1285939" indent="0">
              <a:buNone/>
              <a:defRPr sz="1125"/>
            </a:lvl6pPr>
            <a:lvl7pPr marL="1543127" indent="0">
              <a:buNone/>
              <a:defRPr sz="1125"/>
            </a:lvl7pPr>
            <a:lvl8pPr marL="1800315" indent="0">
              <a:buNone/>
              <a:defRPr sz="1125"/>
            </a:lvl8pPr>
            <a:lvl9pPr marL="2057503" indent="0">
              <a:buNone/>
              <a:defRPr sz="1125"/>
            </a:lvl9pPr>
          </a:lstStyle>
          <a:p>
            <a:r>
              <a:rPr lang="en-US" altLang="ko-KR" dirty="0"/>
              <a:t>Your Picture Here</a:t>
            </a:r>
            <a:endParaRPr lang="ko-KR" altLang="en-US" dirty="0"/>
          </a:p>
        </p:txBody>
      </p:sp>
    </p:spTree>
    <p:extLst>
      <p:ext uri="{BB962C8B-B14F-4D97-AF65-F5344CB8AC3E}">
        <p14:creationId xmlns:p14="http://schemas.microsoft.com/office/powerpoint/2010/main" val="48159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6" y="490402"/>
            <a:ext cx="6509923" cy="1046135"/>
          </a:xfrm>
          <a:prstGeom prst="rect">
            <a:avLst/>
          </a:prstGeom>
        </p:spPr>
        <p:txBody>
          <a:bodyPr anchor="ctr"/>
          <a:lstStyle>
            <a:lvl1pPr marL="0" indent="0" algn="ctr">
              <a:buNone/>
              <a:defRPr sz="3038"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5" name="Freeform: Shape 4">
            <a:extLst>
              <a:ext uri="{FF2B5EF4-FFF2-40B4-BE49-F238E27FC236}">
                <a16:creationId xmlns:a16="http://schemas.microsoft.com/office/drawing/2014/main" id="{468F6418-2F54-45D4-A57F-70F7C2212E90}"/>
              </a:ext>
            </a:extLst>
          </p:cNvPr>
          <p:cNvSpPr/>
          <p:nvPr userDrawn="1"/>
        </p:nvSpPr>
        <p:spPr>
          <a:xfrm>
            <a:off x="-11280" y="8434121"/>
            <a:ext cx="6869280" cy="1148294"/>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 name="connsiteX0" fmla="*/ 5698543 w 5698543"/>
              <a:gd name="connsiteY0" fmla="*/ 252570 h 372428"/>
              <a:gd name="connsiteX1" fmla="*/ 4903521 w 5698543"/>
              <a:gd name="connsiteY1" fmla="*/ 263843 h 372428"/>
              <a:gd name="connsiteX2" fmla="*/ 4875899 w 5698543"/>
              <a:gd name="connsiteY2" fmla="*/ 301943 h 372428"/>
              <a:gd name="connsiteX3" fmla="*/ 4835893 w 5698543"/>
              <a:gd name="connsiteY3" fmla="*/ 132398 h 372428"/>
              <a:gd name="connsiteX4" fmla="*/ 4799699 w 5698543"/>
              <a:gd name="connsiteY4" fmla="*/ 263843 h 372428"/>
              <a:gd name="connsiteX5" fmla="*/ 4712068 w 5698543"/>
              <a:gd name="connsiteY5" fmla="*/ 263843 h 372428"/>
              <a:gd name="connsiteX6" fmla="*/ 4698733 w 5698543"/>
              <a:gd name="connsiteY6" fmla="*/ 314325 h 372428"/>
              <a:gd name="connsiteX7" fmla="*/ 4674921 w 5698543"/>
              <a:gd name="connsiteY7" fmla="*/ 256223 h 372428"/>
              <a:gd name="connsiteX8" fmla="*/ 4651108 w 5698543"/>
              <a:gd name="connsiteY8" fmla="*/ 300990 h 372428"/>
              <a:gd name="connsiteX9" fmla="*/ 4606341 w 5698543"/>
              <a:gd name="connsiteY9" fmla="*/ 0 h 372428"/>
              <a:gd name="connsiteX10" fmla="*/ 4551096 w 5698543"/>
              <a:gd name="connsiteY10" fmla="*/ 372428 h 372428"/>
              <a:gd name="connsiteX11" fmla="*/ 4530141 w 5698543"/>
              <a:gd name="connsiteY11" fmla="*/ 263843 h 372428"/>
              <a:gd name="connsiteX12" fmla="*/ 4304399 w 5698543"/>
              <a:gd name="connsiteY12" fmla="*/ 263843 h 372428"/>
              <a:gd name="connsiteX13" fmla="*/ 4274871 w 5698543"/>
              <a:gd name="connsiteY13" fmla="*/ 322898 h 372428"/>
              <a:gd name="connsiteX14" fmla="*/ 4239628 w 5698543"/>
              <a:gd name="connsiteY14" fmla="*/ 129540 h 372428"/>
              <a:gd name="connsiteX15" fmla="*/ 4196766 w 5698543"/>
              <a:gd name="connsiteY15" fmla="*/ 263843 h 372428"/>
              <a:gd name="connsiteX16" fmla="*/ 4110088 w 5698543"/>
              <a:gd name="connsiteY16" fmla="*/ 263843 h 372428"/>
              <a:gd name="connsiteX17" fmla="*/ 4085324 w 5698543"/>
              <a:gd name="connsiteY17" fmla="*/ 300990 h 372428"/>
              <a:gd name="connsiteX18" fmla="*/ 4059606 w 5698543"/>
              <a:gd name="connsiteY18" fmla="*/ 254318 h 372428"/>
              <a:gd name="connsiteX19" fmla="*/ 4026268 w 5698543"/>
              <a:gd name="connsiteY19" fmla="*/ 315278 h 372428"/>
              <a:gd name="connsiteX20" fmla="*/ 3994836 w 5698543"/>
              <a:gd name="connsiteY20" fmla="*/ 51435 h 372428"/>
              <a:gd name="connsiteX21" fmla="*/ 3953878 w 5698543"/>
              <a:gd name="connsiteY21" fmla="*/ 356235 h 372428"/>
              <a:gd name="connsiteX22" fmla="*/ 3926256 w 5698543"/>
              <a:gd name="connsiteY22" fmla="*/ 263843 h 372428"/>
              <a:gd name="connsiteX23" fmla="*/ 3856724 w 5698543"/>
              <a:gd name="connsiteY23" fmla="*/ 263843 h 372428"/>
              <a:gd name="connsiteX24" fmla="*/ 3828149 w 5698543"/>
              <a:gd name="connsiteY24" fmla="*/ 216218 h 372428"/>
              <a:gd name="connsiteX25" fmla="*/ 3795763 w 5698543"/>
              <a:gd name="connsiteY25" fmla="*/ 263843 h 372428"/>
              <a:gd name="connsiteX26" fmla="*/ 0 w 5698543"/>
              <a:gd name="connsiteY26" fmla="*/ 263842 h 372428"/>
              <a:gd name="connsiteX0" fmla="*/ 5506901 w 5506901"/>
              <a:gd name="connsiteY0" fmla="*/ 252570 h 372428"/>
              <a:gd name="connsiteX1" fmla="*/ 4903521 w 5506901"/>
              <a:gd name="connsiteY1" fmla="*/ 263843 h 372428"/>
              <a:gd name="connsiteX2" fmla="*/ 4875899 w 5506901"/>
              <a:gd name="connsiteY2" fmla="*/ 301943 h 372428"/>
              <a:gd name="connsiteX3" fmla="*/ 4835893 w 5506901"/>
              <a:gd name="connsiteY3" fmla="*/ 132398 h 372428"/>
              <a:gd name="connsiteX4" fmla="*/ 4799699 w 5506901"/>
              <a:gd name="connsiteY4" fmla="*/ 263843 h 372428"/>
              <a:gd name="connsiteX5" fmla="*/ 4712068 w 5506901"/>
              <a:gd name="connsiteY5" fmla="*/ 263843 h 372428"/>
              <a:gd name="connsiteX6" fmla="*/ 4698733 w 5506901"/>
              <a:gd name="connsiteY6" fmla="*/ 314325 h 372428"/>
              <a:gd name="connsiteX7" fmla="*/ 4674921 w 5506901"/>
              <a:gd name="connsiteY7" fmla="*/ 256223 h 372428"/>
              <a:gd name="connsiteX8" fmla="*/ 4651108 w 5506901"/>
              <a:gd name="connsiteY8" fmla="*/ 300990 h 372428"/>
              <a:gd name="connsiteX9" fmla="*/ 4606341 w 5506901"/>
              <a:gd name="connsiteY9" fmla="*/ 0 h 372428"/>
              <a:gd name="connsiteX10" fmla="*/ 4551096 w 5506901"/>
              <a:gd name="connsiteY10" fmla="*/ 372428 h 372428"/>
              <a:gd name="connsiteX11" fmla="*/ 4530141 w 5506901"/>
              <a:gd name="connsiteY11" fmla="*/ 263843 h 372428"/>
              <a:gd name="connsiteX12" fmla="*/ 4304399 w 5506901"/>
              <a:gd name="connsiteY12" fmla="*/ 263843 h 372428"/>
              <a:gd name="connsiteX13" fmla="*/ 4274871 w 5506901"/>
              <a:gd name="connsiteY13" fmla="*/ 322898 h 372428"/>
              <a:gd name="connsiteX14" fmla="*/ 4239628 w 5506901"/>
              <a:gd name="connsiteY14" fmla="*/ 129540 h 372428"/>
              <a:gd name="connsiteX15" fmla="*/ 4196766 w 5506901"/>
              <a:gd name="connsiteY15" fmla="*/ 263843 h 372428"/>
              <a:gd name="connsiteX16" fmla="*/ 4110088 w 5506901"/>
              <a:gd name="connsiteY16" fmla="*/ 263843 h 372428"/>
              <a:gd name="connsiteX17" fmla="*/ 4085324 w 5506901"/>
              <a:gd name="connsiteY17" fmla="*/ 300990 h 372428"/>
              <a:gd name="connsiteX18" fmla="*/ 4059606 w 5506901"/>
              <a:gd name="connsiteY18" fmla="*/ 254318 h 372428"/>
              <a:gd name="connsiteX19" fmla="*/ 4026268 w 5506901"/>
              <a:gd name="connsiteY19" fmla="*/ 315278 h 372428"/>
              <a:gd name="connsiteX20" fmla="*/ 3994836 w 5506901"/>
              <a:gd name="connsiteY20" fmla="*/ 51435 h 372428"/>
              <a:gd name="connsiteX21" fmla="*/ 3953878 w 5506901"/>
              <a:gd name="connsiteY21" fmla="*/ 356235 h 372428"/>
              <a:gd name="connsiteX22" fmla="*/ 3926256 w 5506901"/>
              <a:gd name="connsiteY22" fmla="*/ 263843 h 372428"/>
              <a:gd name="connsiteX23" fmla="*/ 3856724 w 5506901"/>
              <a:gd name="connsiteY23" fmla="*/ 263843 h 372428"/>
              <a:gd name="connsiteX24" fmla="*/ 3828149 w 5506901"/>
              <a:gd name="connsiteY24" fmla="*/ 216218 h 372428"/>
              <a:gd name="connsiteX25" fmla="*/ 3795763 w 5506901"/>
              <a:gd name="connsiteY25" fmla="*/ 263843 h 372428"/>
              <a:gd name="connsiteX26" fmla="*/ 0 w 5506901"/>
              <a:gd name="connsiteY26" fmla="*/ 263842 h 372428"/>
              <a:gd name="connsiteX0" fmla="*/ 5721090 w 5721090"/>
              <a:gd name="connsiteY0" fmla="*/ 252570 h 372428"/>
              <a:gd name="connsiteX1" fmla="*/ 5117710 w 5721090"/>
              <a:gd name="connsiteY1" fmla="*/ 263843 h 372428"/>
              <a:gd name="connsiteX2" fmla="*/ 5090088 w 5721090"/>
              <a:gd name="connsiteY2" fmla="*/ 301943 h 372428"/>
              <a:gd name="connsiteX3" fmla="*/ 5050082 w 5721090"/>
              <a:gd name="connsiteY3" fmla="*/ 132398 h 372428"/>
              <a:gd name="connsiteX4" fmla="*/ 5013888 w 5721090"/>
              <a:gd name="connsiteY4" fmla="*/ 263843 h 372428"/>
              <a:gd name="connsiteX5" fmla="*/ 4926257 w 5721090"/>
              <a:gd name="connsiteY5" fmla="*/ 263843 h 372428"/>
              <a:gd name="connsiteX6" fmla="*/ 4912922 w 5721090"/>
              <a:gd name="connsiteY6" fmla="*/ 314325 h 372428"/>
              <a:gd name="connsiteX7" fmla="*/ 4889110 w 5721090"/>
              <a:gd name="connsiteY7" fmla="*/ 256223 h 372428"/>
              <a:gd name="connsiteX8" fmla="*/ 4865297 w 5721090"/>
              <a:gd name="connsiteY8" fmla="*/ 300990 h 372428"/>
              <a:gd name="connsiteX9" fmla="*/ 4820530 w 5721090"/>
              <a:gd name="connsiteY9" fmla="*/ 0 h 372428"/>
              <a:gd name="connsiteX10" fmla="*/ 4765285 w 5721090"/>
              <a:gd name="connsiteY10" fmla="*/ 372428 h 372428"/>
              <a:gd name="connsiteX11" fmla="*/ 4744330 w 5721090"/>
              <a:gd name="connsiteY11" fmla="*/ 263843 h 372428"/>
              <a:gd name="connsiteX12" fmla="*/ 4518588 w 5721090"/>
              <a:gd name="connsiteY12" fmla="*/ 263843 h 372428"/>
              <a:gd name="connsiteX13" fmla="*/ 4489060 w 5721090"/>
              <a:gd name="connsiteY13" fmla="*/ 322898 h 372428"/>
              <a:gd name="connsiteX14" fmla="*/ 4453817 w 5721090"/>
              <a:gd name="connsiteY14" fmla="*/ 129540 h 372428"/>
              <a:gd name="connsiteX15" fmla="*/ 4410955 w 5721090"/>
              <a:gd name="connsiteY15" fmla="*/ 263843 h 372428"/>
              <a:gd name="connsiteX16" fmla="*/ 4324277 w 5721090"/>
              <a:gd name="connsiteY16" fmla="*/ 263843 h 372428"/>
              <a:gd name="connsiteX17" fmla="*/ 4299513 w 5721090"/>
              <a:gd name="connsiteY17" fmla="*/ 300990 h 372428"/>
              <a:gd name="connsiteX18" fmla="*/ 4273795 w 5721090"/>
              <a:gd name="connsiteY18" fmla="*/ 254318 h 372428"/>
              <a:gd name="connsiteX19" fmla="*/ 4240457 w 5721090"/>
              <a:gd name="connsiteY19" fmla="*/ 315278 h 372428"/>
              <a:gd name="connsiteX20" fmla="*/ 4209025 w 5721090"/>
              <a:gd name="connsiteY20" fmla="*/ 51435 h 372428"/>
              <a:gd name="connsiteX21" fmla="*/ 4168067 w 5721090"/>
              <a:gd name="connsiteY21" fmla="*/ 356235 h 372428"/>
              <a:gd name="connsiteX22" fmla="*/ 4140445 w 5721090"/>
              <a:gd name="connsiteY22" fmla="*/ 263843 h 372428"/>
              <a:gd name="connsiteX23" fmla="*/ 4070913 w 5721090"/>
              <a:gd name="connsiteY23" fmla="*/ 263843 h 372428"/>
              <a:gd name="connsiteX24" fmla="*/ 4042338 w 5721090"/>
              <a:gd name="connsiteY24" fmla="*/ 216218 h 372428"/>
              <a:gd name="connsiteX25" fmla="*/ 4009952 w 5721090"/>
              <a:gd name="connsiteY25" fmla="*/ 263843 h 372428"/>
              <a:gd name="connsiteX26" fmla="*/ 0 w 5721090"/>
              <a:gd name="connsiteY26" fmla="*/ 258205 h 372428"/>
              <a:gd name="connsiteX0" fmla="*/ 5721090 w 5721090"/>
              <a:gd name="connsiteY0" fmla="*/ 258207 h 372428"/>
              <a:gd name="connsiteX1" fmla="*/ 5117710 w 5721090"/>
              <a:gd name="connsiteY1" fmla="*/ 263843 h 372428"/>
              <a:gd name="connsiteX2" fmla="*/ 5090088 w 5721090"/>
              <a:gd name="connsiteY2" fmla="*/ 301943 h 372428"/>
              <a:gd name="connsiteX3" fmla="*/ 5050082 w 5721090"/>
              <a:gd name="connsiteY3" fmla="*/ 132398 h 372428"/>
              <a:gd name="connsiteX4" fmla="*/ 5013888 w 5721090"/>
              <a:gd name="connsiteY4" fmla="*/ 263843 h 372428"/>
              <a:gd name="connsiteX5" fmla="*/ 4926257 w 5721090"/>
              <a:gd name="connsiteY5" fmla="*/ 263843 h 372428"/>
              <a:gd name="connsiteX6" fmla="*/ 4912922 w 5721090"/>
              <a:gd name="connsiteY6" fmla="*/ 314325 h 372428"/>
              <a:gd name="connsiteX7" fmla="*/ 4889110 w 5721090"/>
              <a:gd name="connsiteY7" fmla="*/ 256223 h 372428"/>
              <a:gd name="connsiteX8" fmla="*/ 4865297 w 5721090"/>
              <a:gd name="connsiteY8" fmla="*/ 300990 h 372428"/>
              <a:gd name="connsiteX9" fmla="*/ 4820530 w 5721090"/>
              <a:gd name="connsiteY9" fmla="*/ 0 h 372428"/>
              <a:gd name="connsiteX10" fmla="*/ 4765285 w 5721090"/>
              <a:gd name="connsiteY10" fmla="*/ 372428 h 372428"/>
              <a:gd name="connsiteX11" fmla="*/ 4744330 w 5721090"/>
              <a:gd name="connsiteY11" fmla="*/ 263843 h 372428"/>
              <a:gd name="connsiteX12" fmla="*/ 4518588 w 5721090"/>
              <a:gd name="connsiteY12" fmla="*/ 263843 h 372428"/>
              <a:gd name="connsiteX13" fmla="*/ 4489060 w 5721090"/>
              <a:gd name="connsiteY13" fmla="*/ 322898 h 372428"/>
              <a:gd name="connsiteX14" fmla="*/ 4453817 w 5721090"/>
              <a:gd name="connsiteY14" fmla="*/ 129540 h 372428"/>
              <a:gd name="connsiteX15" fmla="*/ 4410955 w 5721090"/>
              <a:gd name="connsiteY15" fmla="*/ 263843 h 372428"/>
              <a:gd name="connsiteX16" fmla="*/ 4324277 w 5721090"/>
              <a:gd name="connsiteY16" fmla="*/ 263843 h 372428"/>
              <a:gd name="connsiteX17" fmla="*/ 4299513 w 5721090"/>
              <a:gd name="connsiteY17" fmla="*/ 300990 h 372428"/>
              <a:gd name="connsiteX18" fmla="*/ 4273795 w 5721090"/>
              <a:gd name="connsiteY18" fmla="*/ 254318 h 372428"/>
              <a:gd name="connsiteX19" fmla="*/ 4240457 w 5721090"/>
              <a:gd name="connsiteY19" fmla="*/ 315278 h 372428"/>
              <a:gd name="connsiteX20" fmla="*/ 4209025 w 5721090"/>
              <a:gd name="connsiteY20" fmla="*/ 51435 h 372428"/>
              <a:gd name="connsiteX21" fmla="*/ 4168067 w 5721090"/>
              <a:gd name="connsiteY21" fmla="*/ 356235 h 372428"/>
              <a:gd name="connsiteX22" fmla="*/ 4140445 w 5721090"/>
              <a:gd name="connsiteY22" fmla="*/ 263843 h 372428"/>
              <a:gd name="connsiteX23" fmla="*/ 4070913 w 5721090"/>
              <a:gd name="connsiteY23" fmla="*/ 263843 h 372428"/>
              <a:gd name="connsiteX24" fmla="*/ 4042338 w 5721090"/>
              <a:gd name="connsiteY24" fmla="*/ 216218 h 372428"/>
              <a:gd name="connsiteX25" fmla="*/ 4009952 w 5721090"/>
              <a:gd name="connsiteY25" fmla="*/ 263843 h 372428"/>
              <a:gd name="connsiteX26" fmla="*/ 0 w 5721090"/>
              <a:gd name="connsiteY26" fmla="*/ 258205 h 372428"/>
              <a:gd name="connsiteX0" fmla="*/ 5721090 w 5721090"/>
              <a:gd name="connsiteY0" fmla="*/ 258207 h 372428"/>
              <a:gd name="connsiteX1" fmla="*/ 5117710 w 5721090"/>
              <a:gd name="connsiteY1" fmla="*/ 263843 h 372428"/>
              <a:gd name="connsiteX2" fmla="*/ 5090088 w 5721090"/>
              <a:gd name="connsiteY2" fmla="*/ 301943 h 372428"/>
              <a:gd name="connsiteX3" fmla="*/ 5050082 w 5721090"/>
              <a:gd name="connsiteY3" fmla="*/ 132398 h 372428"/>
              <a:gd name="connsiteX4" fmla="*/ 5013888 w 5721090"/>
              <a:gd name="connsiteY4" fmla="*/ 263843 h 372428"/>
              <a:gd name="connsiteX5" fmla="*/ 4926257 w 5721090"/>
              <a:gd name="connsiteY5" fmla="*/ 263843 h 372428"/>
              <a:gd name="connsiteX6" fmla="*/ 4912922 w 5721090"/>
              <a:gd name="connsiteY6" fmla="*/ 314325 h 372428"/>
              <a:gd name="connsiteX7" fmla="*/ 4889110 w 5721090"/>
              <a:gd name="connsiteY7" fmla="*/ 256223 h 372428"/>
              <a:gd name="connsiteX8" fmla="*/ 4865297 w 5721090"/>
              <a:gd name="connsiteY8" fmla="*/ 300990 h 372428"/>
              <a:gd name="connsiteX9" fmla="*/ 4820530 w 5721090"/>
              <a:gd name="connsiteY9" fmla="*/ 0 h 372428"/>
              <a:gd name="connsiteX10" fmla="*/ 4765285 w 5721090"/>
              <a:gd name="connsiteY10" fmla="*/ 372428 h 372428"/>
              <a:gd name="connsiteX11" fmla="*/ 4744330 w 5721090"/>
              <a:gd name="connsiteY11" fmla="*/ 263843 h 372428"/>
              <a:gd name="connsiteX12" fmla="*/ 4518588 w 5721090"/>
              <a:gd name="connsiteY12" fmla="*/ 263843 h 372428"/>
              <a:gd name="connsiteX13" fmla="*/ 4489060 w 5721090"/>
              <a:gd name="connsiteY13" fmla="*/ 322898 h 372428"/>
              <a:gd name="connsiteX14" fmla="*/ 4453817 w 5721090"/>
              <a:gd name="connsiteY14" fmla="*/ 129540 h 372428"/>
              <a:gd name="connsiteX15" fmla="*/ 4410955 w 5721090"/>
              <a:gd name="connsiteY15" fmla="*/ 263843 h 372428"/>
              <a:gd name="connsiteX16" fmla="*/ 4324277 w 5721090"/>
              <a:gd name="connsiteY16" fmla="*/ 263843 h 372428"/>
              <a:gd name="connsiteX17" fmla="*/ 4299513 w 5721090"/>
              <a:gd name="connsiteY17" fmla="*/ 300990 h 372428"/>
              <a:gd name="connsiteX18" fmla="*/ 4273795 w 5721090"/>
              <a:gd name="connsiteY18" fmla="*/ 254318 h 372428"/>
              <a:gd name="connsiteX19" fmla="*/ 4240457 w 5721090"/>
              <a:gd name="connsiteY19" fmla="*/ 315278 h 372428"/>
              <a:gd name="connsiteX20" fmla="*/ 4209025 w 5721090"/>
              <a:gd name="connsiteY20" fmla="*/ 51435 h 372428"/>
              <a:gd name="connsiteX21" fmla="*/ 4168067 w 5721090"/>
              <a:gd name="connsiteY21" fmla="*/ 356235 h 372428"/>
              <a:gd name="connsiteX22" fmla="*/ 4140445 w 5721090"/>
              <a:gd name="connsiteY22" fmla="*/ 263843 h 372428"/>
              <a:gd name="connsiteX23" fmla="*/ 4070913 w 5721090"/>
              <a:gd name="connsiteY23" fmla="*/ 263843 h 372428"/>
              <a:gd name="connsiteX24" fmla="*/ 4042338 w 5721090"/>
              <a:gd name="connsiteY24" fmla="*/ 216218 h 372428"/>
              <a:gd name="connsiteX25" fmla="*/ 4009952 w 5721090"/>
              <a:gd name="connsiteY25" fmla="*/ 263843 h 372428"/>
              <a:gd name="connsiteX26" fmla="*/ 0 w 5721090"/>
              <a:gd name="connsiteY26" fmla="*/ 269478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21090" h="372428">
                <a:moveTo>
                  <a:pt x="5721090" y="258207"/>
                </a:moveTo>
                <a:lnTo>
                  <a:pt x="5117710" y="263843"/>
                </a:lnTo>
                <a:lnTo>
                  <a:pt x="5090088" y="301943"/>
                </a:lnTo>
                <a:lnTo>
                  <a:pt x="5050082" y="132398"/>
                </a:lnTo>
                <a:lnTo>
                  <a:pt x="5013888" y="263843"/>
                </a:lnTo>
                <a:lnTo>
                  <a:pt x="4926257" y="263843"/>
                </a:lnTo>
                <a:lnTo>
                  <a:pt x="4912922" y="314325"/>
                </a:lnTo>
                <a:lnTo>
                  <a:pt x="4889110" y="256223"/>
                </a:lnTo>
                <a:lnTo>
                  <a:pt x="4865297" y="300990"/>
                </a:lnTo>
                <a:lnTo>
                  <a:pt x="4820530" y="0"/>
                </a:lnTo>
                <a:lnTo>
                  <a:pt x="4765285" y="372428"/>
                </a:lnTo>
                <a:lnTo>
                  <a:pt x="4744330" y="263843"/>
                </a:lnTo>
                <a:lnTo>
                  <a:pt x="4518588" y="263843"/>
                </a:lnTo>
                <a:lnTo>
                  <a:pt x="4489060" y="322898"/>
                </a:lnTo>
                <a:lnTo>
                  <a:pt x="4453817" y="129540"/>
                </a:lnTo>
                <a:lnTo>
                  <a:pt x="4410955" y="263843"/>
                </a:lnTo>
                <a:lnTo>
                  <a:pt x="4324277" y="263843"/>
                </a:lnTo>
                <a:lnTo>
                  <a:pt x="4299513" y="300990"/>
                </a:lnTo>
                <a:lnTo>
                  <a:pt x="4273795" y="254318"/>
                </a:lnTo>
                <a:lnTo>
                  <a:pt x="4240457" y="315278"/>
                </a:lnTo>
                <a:lnTo>
                  <a:pt x="4209025" y="51435"/>
                </a:lnTo>
                <a:lnTo>
                  <a:pt x="4168067" y="356235"/>
                </a:lnTo>
                <a:lnTo>
                  <a:pt x="4140445" y="263843"/>
                </a:lnTo>
                <a:lnTo>
                  <a:pt x="4070913" y="263843"/>
                </a:lnTo>
                <a:lnTo>
                  <a:pt x="4042338" y="216218"/>
                </a:lnTo>
                <a:lnTo>
                  <a:pt x="4009952" y="263843"/>
                </a:lnTo>
                <a:lnTo>
                  <a:pt x="0" y="269478"/>
                </a:lnTo>
              </a:path>
            </a:pathLst>
          </a:custGeom>
          <a:noFill/>
          <a:ln w="28575" cap="rnd">
            <a:solidFill>
              <a:schemeClr val="accent1"/>
            </a:solidFill>
            <a:prstDash val="solid"/>
            <a:round/>
          </a:ln>
        </p:spPr>
        <p:txBody>
          <a:bodyPr rtlCol="0" anchor="ctr"/>
          <a:lstStyle/>
          <a:p>
            <a:endParaRPr lang="en-US" sz="1013"/>
          </a:p>
        </p:txBody>
      </p:sp>
    </p:spTree>
    <p:extLst>
      <p:ext uri="{BB962C8B-B14F-4D97-AF65-F5344CB8AC3E}">
        <p14:creationId xmlns:p14="http://schemas.microsoft.com/office/powerpoint/2010/main" val="3078792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372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9724905C-0466-437C-B401-0D9138D8404B}"/>
              </a:ext>
            </a:extLst>
          </p:cNvPr>
          <p:cNvSpPr>
            <a:spLocks noGrp="1"/>
          </p:cNvSpPr>
          <p:nvPr>
            <p:ph type="pic" sz="quarter" idx="11" hasCustomPrompt="1"/>
          </p:nvPr>
        </p:nvSpPr>
        <p:spPr>
          <a:xfrm>
            <a:off x="3041443" y="3724832"/>
            <a:ext cx="1004777" cy="2580168"/>
          </a:xfrm>
          <a:prstGeom prst="ellipse">
            <a:avLst/>
          </a:prstGeom>
          <a:solidFill>
            <a:schemeClr val="bg1">
              <a:lumMod val="95000"/>
            </a:schemeClr>
          </a:solidFill>
        </p:spPr>
        <p:txBody>
          <a:bodyPr lIns="144000" tIns="0" anchor="ctr"/>
          <a:lstStyle>
            <a:lvl1pPr marL="0" indent="0" algn="ctr">
              <a:buNone/>
              <a:defRPr sz="675" baseline="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 name="Picture Placeholder 13">
            <a:extLst>
              <a:ext uri="{FF2B5EF4-FFF2-40B4-BE49-F238E27FC236}">
                <a16:creationId xmlns:a16="http://schemas.microsoft.com/office/drawing/2014/main" id="{07F0600E-0EC8-4BFF-B37B-C982DE03E9B0}"/>
              </a:ext>
            </a:extLst>
          </p:cNvPr>
          <p:cNvSpPr>
            <a:spLocks noGrp="1"/>
          </p:cNvSpPr>
          <p:nvPr>
            <p:ph type="pic" sz="quarter" idx="12" hasCustomPrompt="1"/>
          </p:nvPr>
        </p:nvSpPr>
        <p:spPr>
          <a:xfrm>
            <a:off x="4266371" y="3724832"/>
            <a:ext cx="1004777" cy="2580168"/>
          </a:xfrm>
          <a:prstGeom prst="ellipse">
            <a:avLst/>
          </a:prstGeom>
          <a:solidFill>
            <a:schemeClr val="bg1">
              <a:lumMod val="95000"/>
            </a:schemeClr>
          </a:solidFill>
        </p:spPr>
        <p:txBody>
          <a:bodyPr lIns="144000" tIns="0" anchor="ctr"/>
          <a:lstStyle>
            <a:lvl1pPr marL="0" indent="0" algn="ctr">
              <a:buNone/>
              <a:defRPr sz="675" baseline="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4" name="Picture Placeholder 13">
            <a:extLst>
              <a:ext uri="{FF2B5EF4-FFF2-40B4-BE49-F238E27FC236}">
                <a16:creationId xmlns:a16="http://schemas.microsoft.com/office/drawing/2014/main" id="{D49170B7-DADE-4D0A-8BF8-230A982B746F}"/>
              </a:ext>
            </a:extLst>
          </p:cNvPr>
          <p:cNvSpPr>
            <a:spLocks noGrp="1"/>
          </p:cNvSpPr>
          <p:nvPr>
            <p:ph type="pic" sz="quarter" idx="13" hasCustomPrompt="1"/>
          </p:nvPr>
        </p:nvSpPr>
        <p:spPr>
          <a:xfrm>
            <a:off x="5491299" y="3724832"/>
            <a:ext cx="1004777" cy="2580168"/>
          </a:xfrm>
          <a:prstGeom prst="ellipse">
            <a:avLst/>
          </a:prstGeom>
          <a:solidFill>
            <a:schemeClr val="bg1">
              <a:lumMod val="95000"/>
            </a:schemeClr>
          </a:solidFill>
        </p:spPr>
        <p:txBody>
          <a:bodyPr lIns="144000" tIns="0" anchor="ctr"/>
          <a:lstStyle>
            <a:lvl1pPr marL="0" indent="0" algn="ctr">
              <a:buNone/>
              <a:defRPr sz="675" baseline="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1594065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7" y="2469625"/>
            <a:ext cx="5915025" cy="4120620"/>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467917" y="6629228"/>
            <a:ext cx="5915025" cy="2166937"/>
          </a:xfrm>
        </p:spPr>
        <p:txBody>
          <a:bodyPr/>
          <a:lstStyle>
            <a:lvl1pPr marL="0" indent="0">
              <a:buNone/>
              <a:defRPr sz="1800">
                <a:solidFill>
                  <a:schemeClr val="tx1"/>
                </a:solidFill>
              </a:defRPr>
            </a:lvl1pPr>
            <a:lvl2pPr marL="342886" indent="0">
              <a:buNone/>
              <a:defRPr sz="1500">
                <a:solidFill>
                  <a:schemeClr val="tx1">
                    <a:tint val="75000"/>
                  </a:schemeClr>
                </a:solidFill>
              </a:defRPr>
            </a:lvl2pPr>
            <a:lvl3pPr marL="685772" indent="0">
              <a:buNone/>
              <a:defRPr sz="1350">
                <a:solidFill>
                  <a:schemeClr val="tx1">
                    <a:tint val="75000"/>
                  </a:schemeClr>
                </a:solidFill>
              </a:defRPr>
            </a:lvl3pPr>
            <a:lvl4pPr marL="1028657" indent="0">
              <a:buNone/>
              <a:defRPr sz="1200">
                <a:solidFill>
                  <a:schemeClr val="tx1">
                    <a:tint val="75000"/>
                  </a:schemeClr>
                </a:solidFill>
              </a:defRPr>
            </a:lvl4pPr>
            <a:lvl5pPr marL="1371543" indent="0">
              <a:buNone/>
              <a:defRPr sz="1200">
                <a:solidFill>
                  <a:schemeClr val="tx1">
                    <a:tint val="75000"/>
                  </a:schemeClr>
                </a:solidFill>
              </a:defRPr>
            </a:lvl5pPr>
            <a:lvl6pPr marL="1714428" indent="0">
              <a:buNone/>
              <a:defRPr sz="1200">
                <a:solidFill>
                  <a:schemeClr val="tx1">
                    <a:tint val="75000"/>
                  </a:schemeClr>
                </a:solidFill>
              </a:defRPr>
            </a:lvl6pPr>
            <a:lvl7pPr marL="2057314" indent="0">
              <a:buNone/>
              <a:defRPr sz="1200">
                <a:solidFill>
                  <a:schemeClr val="tx1">
                    <a:tint val="75000"/>
                  </a:schemeClr>
                </a:solidFill>
              </a:defRPr>
            </a:lvl7pPr>
            <a:lvl8pPr marL="2400199" indent="0">
              <a:buNone/>
              <a:defRPr sz="1200">
                <a:solidFill>
                  <a:schemeClr val="tx1">
                    <a:tint val="75000"/>
                  </a:schemeClr>
                </a:solidFill>
              </a:defRPr>
            </a:lvl8pPr>
            <a:lvl9pPr marL="2743085"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793D20B-8EAC-443E-90CB-9B426E946299}" type="datetimeFigureOut">
              <a:rPr lang="ru-RU" smtClean="0"/>
              <a:t>19.11.2020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2722159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31360-7E41-4248-8AEF-AC858AB643B6}"/>
              </a:ext>
            </a:extLst>
          </p:cNvPr>
          <p:cNvSpPr/>
          <p:nvPr userDrawn="1"/>
        </p:nvSpPr>
        <p:spPr>
          <a:xfrm>
            <a:off x="0" y="0"/>
            <a:ext cx="6858000" cy="9906000"/>
          </a:xfrm>
          <a:prstGeom prst="rect">
            <a:avLst/>
          </a:prstGeom>
          <a:gradFill flip="none" rotWithShape="1">
            <a:gsLst>
              <a:gs pos="29000">
                <a:schemeClr val="accent1">
                  <a:lumMod val="5000"/>
                  <a:lumOff val="95000"/>
                  <a:alpha val="0"/>
                </a:schemeClr>
              </a:gs>
              <a:gs pos="66000">
                <a:schemeClr val="accent1">
                  <a:alpha val="58000"/>
                </a:schemeClr>
              </a:gs>
              <a:gs pos="80000">
                <a:schemeClr val="accent1">
                  <a:alpha val="6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718545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F98B0-1969-4B0D-B39C-719F77064B57}"/>
              </a:ext>
            </a:extLst>
          </p:cNvPr>
          <p:cNvSpPr/>
          <p:nvPr userDrawn="1"/>
        </p:nvSpPr>
        <p:spPr>
          <a:xfrm>
            <a:off x="0" y="0"/>
            <a:ext cx="6858000" cy="9906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Arc 2">
            <a:extLst>
              <a:ext uri="{FF2B5EF4-FFF2-40B4-BE49-F238E27FC236}">
                <a16:creationId xmlns:a16="http://schemas.microsoft.com/office/drawing/2014/main" id="{A0175121-4C90-40A9-B147-E4149E5190AE}"/>
              </a:ext>
            </a:extLst>
          </p:cNvPr>
          <p:cNvSpPr/>
          <p:nvPr userDrawn="1"/>
        </p:nvSpPr>
        <p:spPr>
          <a:xfrm>
            <a:off x="4669756" y="-1251284"/>
            <a:ext cx="2287504" cy="587408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Tree>
    <p:extLst>
      <p:ext uri="{BB962C8B-B14F-4D97-AF65-F5344CB8AC3E}">
        <p14:creationId xmlns:p14="http://schemas.microsoft.com/office/powerpoint/2010/main" val="3530934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6" y="480252"/>
            <a:ext cx="6509923" cy="1046135"/>
          </a:xfrm>
          <a:prstGeom prst="rect">
            <a:avLst/>
          </a:prstGeom>
        </p:spPr>
        <p:txBody>
          <a:bodyPr anchor="ctr"/>
          <a:lstStyle>
            <a:lvl1pPr marL="0" indent="0" algn="ctr">
              <a:buNone/>
              <a:defRPr sz="3038"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689505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711C7802-0270-441B-9D57-6EB560169063}"/>
              </a:ext>
            </a:extLst>
          </p:cNvPr>
          <p:cNvSpPr>
            <a:spLocks noGrp="1"/>
          </p:cNvSpPr>
          <p:nvPr>
            <p:ph type="pic" sz="quarter" idx="42" hasCustomPrompt="1"/>
          </p:nvPr>
        </p:nvSpPr>
        <p:spPr>
          <a:xfrm>
            <a:off x="2753613"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a:extLst>
              <a:ext uri="{FF2B5EF4-FFF2-40B4-BE49-F238E27FC236}">
                <a16:creationId xmlns:a16="http://schemas.microsoft.com/office/drawing/2014/main" id="{866C92F7-2E27-469F-AEAC-8DBEC5FE7725}"/>
              </a:ext>
            </a:extLst>
          </p:cNvPr>
          <p:cNvSpPr>
            <a:spLocks noGrp="1"/>
          </p:cNvSpPr>
          <p:nvPr>
            <p:ph type="pic" sz="quarter" idx="43" hasCustomPrompt="1"/>
          </p:nvPr>
        </p:nvSpPr>
        <p:spPr>
          <a:xfrm>
            <a:off x="4103856"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id="{97FCFEA9-28B7-4A1C-8BC7-F3F635A8BB6F}"/>
              </a:ext>
            </a:extLst>
          </p:cNvPr>
          <p:cNvSpPr>
            <a:spLocks noGrp="1"/>
          </p:cNvSpPr>
          <p:nvPr>
            <p:ph type="pic" sz="quarter" idx="44" hasCustomPrompt="1"/>
          </p:nvPr>
        </p:nvSpPr>
        <p:spPr>
          <a:xfrm>
            <a:off x="5454098"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4270329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711C7802-0270-441B-9D57-6EB560169063}"/>
              </a:ext>
            </a:extLst>
          </p:cNvPr>
          <p:cNvSpPr>
            <a:spLocks noGrp="1"/>
          </p:cNvSpPr>
          <p:nvPr>
            <p:ph type="pic" sz="quarter" idx="42" hasCustomPrompt="1"/>
          </p:nvPr>
        </p:nvSpPr>
        <p:spPr>
          <a:xfrm>
            <a:off x="2753613"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a:extLst>
              <a:ext uri="{FF2B5EF4-FFF2-40B4-BE49-F238E27FC236}">
                <a16:creationId xmlns:a16="http://schemas.microsoft.com/office/drawing/2014/main" id="{866C92F7-2E27-469F-AEAC-8DBEC5FE7725}"/>
              </a:ext>
            </a:extLst>
          </p:cNvPr>
          <p:cNvSpPr>
            <a:spLocks noGrp="1"/>
          </p:cNvSpPr>
          <p:nvPr>
            <p:ph type="pic" sz="quarter" idx="43" hasCustomPrompt="1"/>
          </p:nvPr>
        </p:nvSpPr>
        <p:spPr>
          <a:xfrm>
            <a:off x="4103856"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id="{97FCFEA9-28B7-4A1C-8BC7-F3F635A8BB6F}"/>
              </a:ext>
            </a:extLst>
          </p:cNvPr>
          <p:cNvSpPr>
            <a:spLocks noGrp="1"/>
          </p:cNvSpPr>
          <p:nvPr>
            <p:ph type="pic" sz="quarter" idx="44" hasCustomPrompt="1"/>
          </p:nvPr>
        </p:nvSpPr>
        <p:spPr>
          <a:xfrm>
            <a:off x="5454098"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905659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711C7802-0270-441B-9D57-6EB560169063}"/>
              </a:ext>
            </a:extLst>
          </p:cNvPr>
          <p:cNvSpPr>
            <a:spLocks noGrp="1"/>
          </p:cNvSpPr>
          <p:nvPr>
            <p:ph type="pic" sz="quarter" idx="42" hasCustomPrompt="1"/>
          </p:nvPr>
        </p:nvSpPr>
        <p:spPr>
          <a:xfrm>
            <a:off x="2753613"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a:extLst>
              <a:ext uri="{FF2B5EF4-FFF2-40B4-BE49-F238E27FC236}">
                <a16:creationId xmlns:a16="http://schemas.microsoft.com/office/drawing/2014/main" id="{866C92F7-2E27-469F-AEAC-8DBEC5FE7725}"/>
              </a:ext>
            </a:extLst>
          </p:cNvPr>
          <p:cNvSpPr>
            <a:spLocks noGrp="1"/>
          </p:cNvSpPr>
          <p:nvPr>
            <p:ph type="pic" sz="quarter" idx="43" hasCustomPrompt="1"/>
          </p:nvPr>
        </p:nvSpPr>
        <p:spPr>
          <a:xfrm>
            <a:off x="4103856"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id="{97FCFEA9-28B7-4A1C-8BC7-F3F635A8BB6F}"/>
              </a:ext>
            </a:extLst>
          </p:cNvPr>
          <p:cNvSpPr>
            <a:spLocks noGrp="1"/>
          </p:cNvSpPr>
          <p:nvPr>
            <p:ph type="pic" sz="quarter" idx="44" hasCustomPrompt="1"/>
          </p:nvPr>
        </p:nvSpPr>
        <p:spPr>
          <a:xfrm>
            <a:off x="5454098" y="3269214"/>
            <a:ext cx="950978" cy="2442290"/>
          </a:xfrm>
          <a:prstGeom prst="ellipse">
            <a:avLst/>
          </a:prstGeom>
          <a:solidFill>
            <a:schemeClr val="bg1">
              <a:lumMod val="95000"/>
            </a:schemeClr>
          </a:solidFill>
        </p:spPr>
        <p:txBody>
          <a:bodyPr anchor="ctr"/>
          <a:lstStyle>
            <a:lvl1pPr marL="0" marR="0" indent="0" algn="ctr" defTabSz="514376" rtl="0" eaLnBrk="1" fontAlgn="auto" latinLnBrk="0" hangingPunct="1">
              <a:lnSpc>
                <a:spcPct val="100000"/>
              </a:lnSpc>
              <a:spcBef>
                <a:spcPct val="20000"/>
              </a:spcBef>
              <a:spcAft>
                <a:spcPts val="0"/>
              </a:spcAft>
              <a:buClrTx/>
              <a:buSzTx/>
              <a:buFont typeface="Arial" pitchFamily="34" charset="0"/>
              <a:buNone/>
              <a:tabLst/>
              <a:defRPr sz="675">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4059918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AE611C2-19EC-4180-B746-B8E5A871E714}"/>
              </a:ext>
            </a:extLst>
          </p:cNvPr>
          <p:cNvSpPr>
            <a:spLocks noGrp="1"/>
          </p:cNvSpPr>
          <p:nvPr>
            <p:ph type="pic" idx="15" hasCustomPrompt="1"/>
          </p:nvPr>
        </p:nvSpPr>
        <p:spPr>
          <a:xfrm>
            <a:off x="0" y="0"/>
            <a:ext cx="2375883" cy="3600850"/>
          </a:xfrm>
          <a:prstGeom prst="rect">
            <a:avLst/>
          </a:prstGeom>
          <a:solidFill>
            <a:schemeClr val="bg1">
              <a:lumMod val="95000"/>
            </a:schemeClr>
          </a:solidFill>
        </p:spPr>
        <p:txBody>
          <a:bodyPr anchor="ctr"/>
          <a:lstStyle>
            <a:lvl1pPr marL="0" indent="0" algn="ctr">
              <a:buNone/>
              <a:defRPr sz="675">
                <a:solidFill>
                  <a:schemeClr val="tx1">
                    <a:lumMod val="75000"/>
                    <a:lumOff val="25000"/>
                  </a:schemeClr>
                </a:solidFill>
                <a:latin typeface="+mn-lt"/>
                <a:cs typeface="Arial"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AB31A7D8-3817-4D41-B0AC-6F6407DDD546}"/>
              </a:ext>
            </a:extLst>
          </p:cNvPr>
          <p:cNvSpPr>
            <a:spLocks noGrp="1"/>
          </p:cNvSpPr>
          <p:nvPr>
            <p:ph type="pic" idx="16" hasCustomPrompt="1"/>
          </p:nvPr>
        </p:nvSpPr>
        <p:spPr>
          <a:xfrm>
            <a:off x="4482117" y="6305150"/>
            <a:ext cx="2375883" cy="3600850"/>
          </a:xfrm>
          <a:prstGeom prst="rect">
            <a:avLst/>
          </a:prstGeom>
          <a:solidFill>
            <a:schemeClr val="bg1">
              <a:lumMod val="95000"/>
            </a:schemeClr>
          </a:solidFill>
        </p:spPr>
        <p:txBody>
          <a:bodyPr anchor="ctr"/>
          <a:lstStyle>
            <a:lvl1pPr marL="0" indent="0" algn="ctr">
              <a:buNone/>
              <a:defRPr sz="675">
                <a:solidFill>
                  <a:schemeClr val="tx1">
                    <a:lumMod val="75000"/>
                    <a:lumOff val="25000"/>
                  </a:schemeClr>
                </a:solidFill>
                <a:latin typeface="+mn-lt"/>
                <a:cs typeface="Arial"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ltLang="ko-KR" dirty="0"/>
              <a:t>Your Picture Here</a:t>
            </a:r>
            <a:endParaRPr lang="ko-KR" altLang="en-US" dirty="0"/>
          </a:p>
        </p:txBody>
      </p:sp>
    </p:spTree>
    <p:extLst>
      <p:ext uri="{BB962C8B-B14F-4D97-AF65-F5344CB8AC3E}">
        <p14:creationId xmlns:p14="http://schemas.microsoft.com/office/powerpoint/2010/main" val="1520943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Basic Layout">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37811"/>
            <a:ext cx="6858000" cy="1109456"/>
          </a:xfrm>
          <a:prstGeom prst="rect">
            <a:avLst/>
          </a:prstGeom>
        </p:spPr>
        <p:txBody>
          <a:bodyPr anchor="ctr"/>
          <a:lstStyle>
            <a:lvl1pPr marL="0" indent="0" algn="ctr">
              <a:buNone/>
              <a:defRPr sz="27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1347267"/>
            <a:ext cx="6858000" cy="554729"/>
          </a:xfrm>
          <a:prstGeom prst="rect">
            <a:avLst/>
          </a:prstGeom>
        </p:spPr>
        <p:txBody>
          <a:bodyPr anchor="ctr"/>
          <a:lstStyle>
            <a:lvl1pPr marL="0" indent="0" algn="ctr">
              <a:buNone/>
              <a:defRPr sz="105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49160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2672916" y="0"/>
            <a:ext cx="4185084" cy="9906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Text Placeholder 9"/>
          <p:cNvSpPr>
            <a:spLocks noGrp="1"/>
          </p:cNvSpPr>
          <p:nvPr>
            <p:ph type="body" sz="quarter" idx="10" hasCustomPrompt="1"/>
          </p:nvPr>
        </p:nvSpPr>
        <p:spPr>
          <a:xfrm>
            <a:off x="2888940" y="237811"/>
            <a:ext cx="3969060" cy="1109456"/>
          </a:xfrm>
          <a:prstGeom prst="rect">
            <a:avLst/>
          </a:prstGeom>
        </p:spPr>
        <p:txBody>
          <a:bodyPr anchor="ctr"/>
          <a:lstStyle>
            <a:lvl1pPr marL="0" indent="0" algn="l">
              <a:buNone/>
              <a:defRPr sz="27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888940" y="1347267"/>
            <a:ext cx="3969060" cy="554729"/>
          </a:xfrm>
          <a:prstGeom prst="rect">
            <a:avLst/>
          </a:prstGeom>
        </p:spPr>
        <p:txBody>
          <a:bodyPr anchor="ctr"/>
          <a:lstStyle>
            <a:lvl1pPr marL="0" indent="0" algn="l">
              <a:buNone/>
              <a:defRPr sz="105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4391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6858000" cy="9906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3" name="Text Placeholder 9"/>
          <p:cNvSpPr>
            <a:spLocks noGrp="1"/>
          </p:cNvSpPr>
          <p:nvPr>
            <p:ph type="body" sz="quarter" idx="10" hasCustomPrompt="1"/>
          </p:nvPr>
        </p:nvSpPr>
        <p:spPr>
          <a:xfrm>
            <a:off x="242646" y="237811"/>
            <a:ext cx="5508612" cy="1109456"/>
          </a:xfrm>
          <a:prstGeom prst="rect">
            <a:avLst/>
          </a:prstGeom>
        </p:spPr>
        <p:txBody>
          <a:bodyPr anchor="ctr"/>
          <a:lstStyle>
            <a:lvl1pPr marL="0" indent="0" algn="l">
              <a:buNone/>
              <a:defRPr sz="2700" b="0" baseline="0">
                <a:solidFill>
                  <a:schemeClr val="tx1">
                    <a:lumMod val="75000"/>
                    <a:lumOff val="25000"/>
                  </a:schemeClr>
                </a:solidFill>
                <a:latin typeface="+mj-lt"/>
                <a:cs typeface="Arial" pitchFamily="34" charset="0"/>
              </a:defRPr>
            </a:lvl1pPr>
          </a:lstStyle>
          <a:p>
            <a:pPr lvl="0"/>
            <a:r>
              <a:rPr lang="en-US" altLang="ko-KR" dirty="0"/>
              <a:t>BASIC LAYOUT</a:t>
            </a:r>
          </a:p>
        </p:txBody>
      </p:sp>
      <p:pic>
        <p:nvPicPr>
          <p:cNvPr id="4" name="Picture 2" descr="E:\002-KIMS BUSINESS\007-02-Fullslidesppt-Contents\20161216\Stethoscope as symbol of medicine PowerPoint Templates\main-item-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19029" y="237810"/>
            <a:ext cx="737645" cy="140585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userDrawn="1"/>
        </p:nvCxnSpPr>
        <p:spPr>
          <a:xfrm>
            <a:off x="-4524" y="1574001"/>
            <a:ext cx="575578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hasCustomPrompt="1"/>
          </p:nvPr>
        </p:nvSpPr>
        <p:spPr>
          <a:xfrm>
            <a:off x="512676" y="2179360"/>
            <a:ext cx="1296144" cy="3605733"/>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ltLang="ko-KR" dirty="0"/>
              <a:t>Your Picture Here</a:t>
            </a:r>
            <a:endParaRPr lang="ko-KR" altLang="en-US" dirty="0"/>
          </a:p>
        </p:txBody>
      </p:sp>
      <p:sp>
        <p:nvSpPr>
          <p:cNvPr id="9" name="Picture Placeholder 2"/>
          <p:cNvSpPr>
            <a:spLocks noGrp="1"/>
          </p:cNvSpPr>
          <p:nvPr>
            <p:ph type="pic" idx="11" hasCustomPrompt="1"/>
          </p:nvPr>
        </p:nvSpPr>
        <p:spPr>
          <a:xfrm>
            <a:off x="2024844" y="2179360"/>
            <a:ext cx="1296144" cy="3605733"/>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3537012" y="2179360"/>
            <a:ext cx="1296144" cy="3605733"/>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ltLang="ko-KR" dirty="0"/>
              <a:t>Your Picture Here</a:t>
            </a:r>
            <a:endParaRPr lang="ko-KR" altLang="en-US" dirty="0"/>
          </a:p>
        </p:txBody>
      </p:sp>
      <p:sp>
        <p:nvSpPr>
          <p:cNvPr id="11" name="Picture Placeholder 2"/>
          <p:cNvSpPr>
            <a:spLocks noGrp="1"/>
          </p:cNvSpPr>
          <p:nvPr>
            <p:ph type="pic" idx="13" hasCustomPrompt="1"/>
          </p:nvPr>
        </p:nvSpPr>
        <p:spPr>
          <a:xfrm>
            <a:off x="5049180" y="2179360"/>
            <a:ext cx="1296144" cy="3605733"/>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112562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793D20B-8EAC-443E-90CB-9B426E946299}" type="datetimeFigureOut">
              <a:rPr lang="ru-RU" smtClean="0"/>
              <a:t>19.11.2020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125788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2" y="527406"/>
            <a:ext cx="5915025" cy="191470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472382" y="2428348"/>
            <a:ext cx="2901255" cy="1190095"/>
          </a:xfrm>
        </p:spPr>
        <p:txBody>
          <a:bodyPr anchor="b"/>
          <a:lstStyle>
            <a:lvl1pPr marL="0" indent="0">
              <a:buNone/>
              <a:defRPr sz="1800" b="1"/>
            </a:lvl1pPr>
            <a:lvl2pPr marL="342886" indent="0">
              <a:buNone/>
              <a:defRPr sz="1500" b="1"/>
            </a:lvl2pPr>
            <a:lvl3pPr marL="685772" indent="0">
              <a:buNone/>
              <a:defRPr sz="1350" b="1"/>
            </a:lvl3pPr>
            <a:lvl4pPr marL="1028657" indent="0">
              <a:buNone/>
              <a:defRPr sz="1200" b="1"/>
            </a:lvl4pPr>
            <a:lvl5pPr marL="1371543" indent="0">
              <a:buNone/>
              <a:defRPr sz="1200" b="1"/>
            </a:lvl5pPr>
            <a:lvl6pPr marL="1714428" indent="0">
              <a:buNone/>
              <a:defRPr sz="1200" b="1"/>
            </a:lvl6pPr>
            <a:lvl7pPr marL="2057314" indent="0">
              <a:buNone/>
              <a:defRPr sz="1200" b="1"/>
            </a:lvl7pPr>
            <a:lvl8pPr marL="2400199" indent="0">
              <a:buNone/>
              <a:defRPr sz="1200" b="1"/>
            </a:lvl8pPr>
            <a:lvl9pPr marL="2743085" indent="0">
              <a:buNone/>
              <a:defRPr sz="1200" b="1"/>
            </a:lvl9pPr>
          </a:lstStyle>
          <a:p>
            <a:pPr lvl="0"/>
            <a:r>
              <a:rPr lang="ru-RU"/>
              <a:t>Образец текста</a:t>
            </a:r>
          </a:p>
        </p:txBody>
      </p:sp>
      <p:sp>
        <p:nvSpPr>
          <p:cNvPr id="4" name="Content Placeholder 3"/>
          <p:cNvSpPr>
            <a:spLocks noGrp="1"/>
          </p:cNvSpPr>
          <p:nvPr>
            <p:ph sz="half" idx="2"/>
          </p:nvPr>
        </p:nvSpPr>
        <p:spPr>
          <a:xfrm>
            <a:off x="472382" y="3618443"/>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471864" y="2428348"/>
            <a:ext cx="2915543" cy="1190095"/>
          </a:xfrm>
        </p:spPr>
        <p:txBody>
          <a:bodyPr anchor="b"/>
          <a:lstStyle>
            <a:lvl1pPr marL="0" indent="0">
              <a:buNone/>
              <a:defRPr sz="1800" b="1"/>
            </a:lvl1pPr>
            <a:lvl2pPr marL="342886" indent="0">
              <a:buNone/>
              <a:defRPr sz="1500" b="1"/>
            </a:lvl2pPr>
            <a:lvl3pPr marL="685772" indent="0">
              <a:buNone/>
              <a:defRPr sz="1350" b="1"/>
            </a:lvl3pPr>
            <a:lvl4pPr marL="1028657" indent="0">
              <a:buNone/>
              <a:defRPr sz="1200" b="1"/>
            </a:lvl4pPr>
            <a:lvl5pPr marL="1371543" indent="0">
              <a:buNone/>
              <a:defRPr sz="1200" b="1"/>
            </a:lvl5pPr>
            <a:lvl6pPr marL="1714428" indent="0">
              <a:buNone/>
              <a:defRPr sz="1200" b="1"/>
            </a:lvl6pPr>
            <a:lvl7pPr marL="2057314" indent="0">
              <a:buNone/>
              <a:defRPr sz="1200" b="1"/>
            </a:lvl7pPr>
            <a:lvl8pPr marL="2400199" indent="0">
              <a:buNone/>
              <a:defRPr sz="1200" b="1"/>
            </a:lvl8pPr>
            <a:lvl9pPr marL="2743085" indent="0">
              <a:buNone/>
              <a:defRPr sz="1200" b="1"/>
            </a:lvl9pPr>
          </a:lstStyle>
          <a:p>
            <a:pPr lvl="0"/>
            <a:r>
              <a:rPr lang="ru-RU"/>
              <a:t>Образец текста</a:t>
            </a:r>
          </a:p>
        </p:txBody>
      </p:sp>
      <p:sp>
        <p:nvSpPr>
          <p:cNvPr id="6" name="Content Placeholder 5"/>
          <p:cNvSpPr>
            <a:spLocks noGrp="1"/>
          </p:cNvSpPr>
          <p:nvPr>
            <p:ph sz="quarter" idx="4"/>
          </p:nvPr>
        </p:nvSpPr>
        <p:spPr>
          <a:xfrm>
            <a:off x="3471864" y="3618443"/>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793D20B-8EAC-443E-90CB-9B426E946299}" type="datetimeFigureOut">
              <a:rPr lang="ru-RU" smtClean="0"/>
              <a:t>19.11.2020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283993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793D20B-8EAC-443E-90CB-9B426E946299}" type="datetimeFigureOut">
              <a:rPr lang="ru-RU" smtClean="0"/>
              <a:t>19.11.2020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138932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3D20B-8EAC-443E-90CB-9B426E946299}" type="datetimeFigureOut">
              <a:rPr lang="ru-RU" smtClean="0"/>
              <a:t>19.11.2020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2608972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2915544"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886" indent="0">
              <a:buNone/>
              <a:defRPr sz="1050"/>
            </a:lvl2pPr>
            <a:lvl3pPr marL="685772" indent="0">
              <a:buNone/>
              <a:defRPr sz="900"/>
            </a:lvl3pPr>
            <a:lvl4pPr marL="1028657" indent="0">
              <a:buNone/>
              <a:defRPr sz="750"/>
            </a:lvl4pPr>
            <a:lvl5pPr marL="1371543" indent="0">
              <a:buNone/>
              <a:defRPr sz="750"/>
            </a:lvl5pPr>
            <a:lvl6pPr marL="1714428" indent="0">
              <a:buNone/>
              <a:defRPr sz="750"/>
            </a:lvl6pPr>
            <a:lvl7pPr marL="2057314" indent="0">
              <a:buNone/>
              <a:defRPr sz="750"/>
            </a:lvl7pPr>
            <a:lvl8pPr marL="2400199" indent="0">
              <a:buNone/>
              <a:defRPr sz="750"/>
            </a:lvl8pPr>
            <a:lvl9pPr marL="2743085"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C793D20B-8EAC-443E-90CB-9B426E946299}" type="datetimeFigureOut">
              <a:rPr lang="ru-RU" smtClean="0"/>
              <a:t>19.11.2020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75351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915544" y="1426284"/>
            <a:ext cx="3471863" cy="7039681"/>
          </a:xfrm>
        </p:spPr>
        <p:txBody>
          <a:bodyPr anchor="t"/>
          <a:lstStyle>
            <a:lvl1pPr marL="0" indent="0">
              <a:buNone/>
              <a:defRPr sz="2400"/>
            </a:lvl1pPr>
            <a:lvl2pPr marL="342886" indent="0">
              <a:buNone/>
              <a:defRPr sz="2100"/>
            </a:lvl2pPr>
            <a:lvl3pPr marL="685772" indent="0">
              <a:buNone/>
              <a:defRPr sz="1800"/>
            </a:lvl3pPr>
            <a:lvl4pPr marL="1028657" indent="0">
              <a:buNone/>
              <a:defRPr sz="1500"/>
            </a:lvl4pPr>
            <a:lvl5pPr marL="1371543" indent="0">
              <a:buNone/>
              <a:defRPr sz="1500"/>
            </a:lvl5pPr>
            <a:lvl6pPr marL="1714428" indent="0">
              <a:buNone/>
              <a:defRPr sz="1500"/>
            </a:lvl6pPr>
            <a:lvl7pPr marL="2057314" indent="0">
              <a:buNone/>
              <a:defRPr sz="1500"/>
            </a:lvl7pPr>
            <a:lvl8pPr marL="2400199" indent="0">
              <a:buNone/>
              <a:defRPr sz="1500"/>
            </a:lvl8pPr>
            <a:lvl9pPr marL="2743085"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886" indent="0">
              <a:buNone/>
              <a:defRPr sz="1050"/>
            </a:lvl2pPr>
            <a:lvl3pPr marL="685772" indent="0">
              <a:buNone/>
              <a:defRPr sz="900"/>
            </a:lvl3pPr>
            <a:lvl4pPr marL="1028657" indent="0">
              <a:buNone/>
              <a:defRPr sz="750"/>
            </a:lvl4pPr>
            <a:lvl5pPr marL="1371543" indent="0">
              <a:buNone/>
              <a:defRPr sz="750"/>
            </a:lvl5pPr>
            <a:lvl6pPr marL="1714428" indent="0">
              <a:buNone/>
              <a:defRPr sz="750"/>
            </a:lvl6pPr>
            <a:lvl7pPr marL="2057314" indent="0">
              <a:buNone/>
              <a:defRPr sz="750"/>
            </a:lvl7pPr>
            <a:lvl8pPr marL="2400199" indent="0">
              <a:buNone/>
              <a:defRPr sz="750"/>
            </a:lvl8pPr>
            <a:lvl9pPr marL="2743085"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C793D20B-8EAC-443E-90CB-9B426E946299}" type="datetimeFigureOut">
              <a:rPr lang="ru-RU" smtClean="0"/>
              <a:t>19.11.2020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520120B-EBA4-440A-B1F5-48F5F7435B5A}" type="slidenum">
              <a:rPr lang="ru-RU" smtClean="0"/>
              <a:t>‹#›</a:t>
            </a:fld>
            <a:endParaRPr lang="ru-RU"/>
          </a:p>
        </p:txBody>
      </p:sp>
    </p:spTree>
    <p:extLst>
      <p:ext uri="{BB962C8B-B14F-4D97-AF65-F5344CB8AC3E}">
        <p14:creationId xmlns:p14="http://schemas.microsoft.com/office/powerpoint/2010/main" val="169919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6"/>
            <a:ext cx="5915025" cy="191470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793D20B-8EAC-443E-90CB-9B426E946299}" type="datetimeFigureOut">
              <a:rPr lang="ru-RU" smtClean="0"/>
              <a:t>19.11.2020</a:t>
            </a:fld>
            <a:endParaRPr lang="ru-RU"/>
          </a:p>
        </p:txBody>
      </p:sp>
      <p:sp>
        <p:nvSpPr>
          <p:cNvPr id="5" name="Footer Placeholder 4"/>
          <p:cNvSpPr>
            <a:spLocks noGrp="1"/>
          </p:cNvSpPr>
          <p:nvPr>
            <p:ph type="ftr" sz="quarter" idx="3"/>
          </p:nvPr>
        </p:nvSpPr>
        <p:spPr>
          <a:xfrm>
            <a:off x="2271714" y="9181398"/>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7520120B-EBA4-440A-B1F5-48F5F7435B5A}" type="slidenum">
              <a:rPr lang="ru-RU" smtClean="0"/>
              <a:t>‹#›</a:t>
            </a:fld>
            <a:endParaRPr lang="ru-RU"/>
          </a:p>
        </p:txBody>
      </p:sp>
    </p:spTree>
    <p:extLst>
      <p:ext uri="{BB962C8B-B14F-4D97-AF65-F5344CB8AC3E}">
        <p14:creationId xmlns:p14="http://schemas.microsoft.com/office/powerpoint/2010/main" val="18299015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7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8" indent="-171443" algn="l" defTabSz="68577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4" indent="-171443" algn="l" defTabSz="68577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0"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85"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71"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57"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3"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28" indent="-171443" algn="l" defTabSz="6857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2" rtl="0" eaLnBrk="1" latinLnBrk="0" hangingPunct="1">
        <a:defRPr sz="1350" kern="1200">
          <a:solidFill>
            <a:schemeClr val="tx1"/>
          </a:solidFill>
          <a:latin typeface="+mn-lt"/>
          <a:ea typeface="+mn-ea"/>
          <a:cs typeface="+mn-cs"/>
        </a:defRPr>
      </a:lvl1pPr>
      <a:lvl2pPr marL="342886"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7" algn="l" defTabSz="685772" rtl="0" eaLnBrk="1" latinLnBrk="0" hangingPunct="1">
        <a:defRPr sz="1350" kern="1200">
          <a:solidFill>
            <a:schemeClr val="tx1"/>
          </a:solidFill>
          <a:latin typeface="+mn-lt"/>
          <a:ea typeface="+mn-ea"/>
          <a:cs typeface="+mn-cs"/>
        </a:defRPr>
      </a:lvl4pPr>
      <a:lvl5pPr marL="1371543" algn="l" defTabSz="685772" rtl="0" eaLnBrk="1" latinLnBrk="0" hangingPunct="1">
        <a:defRPr sz="1350" kern="1200">
          <a:solidFill>
            <a:schemeClr val="tx1"/>
          </a:solidFill>
          <a:latin typeface="+mn-lt"/>
          <a:ea typeface="+mn-ea"/>
          <a:cs typeface="+mn-cs"/>
        </a:defRPr>
      </a:lvl5pPr>
      <a:lvl6pPr marL="1714428" algn="l" defTabSz="685772" rtl="0" eaLnBrk="1" latinLnBrk="0" hangingPunct="1">
        <a:defRPr sz="1350" kern="1200">
          <a:solidFill>
            <a:schemeClr val="tx1"/>
          </a:solidFill>
          <a:latin typeface="+mn-lt"/>
          <a:ea typeface="+mn-ea"/>
          <a:cs typeface="+mn-cs"/>
        </a:defRPr>
      </a:lvl6pPr>
      <a:lvl7pPr marL="2057314" algn="l" defTabSz="685772" rtl="0" eaLnBrk="1" latinLnBrk="0" hangingPunct="1">
        <a:defRPr sz="1350" kern="1200">
          <a:solidFill>
            <a:schemeClr val="tx1"/>
          </a:solidFill>
          <a:latin typeface="+mn-lt"/>
          <a:ea typeface="+mn-ea"/>
          <a:cs typeface="+mn-cs"/>
        </a:defRPr>
      </a:lvl7pPr>
      <a:lvl8pPr marL="2400199" algn="l" defTabSz="685772" rtl="0" eaLnBrk="1" latinLnBrk="0" hangingPunct="1">
        <a:defRPr sz="1350" kern="1200">
          <a:solidFill>
            <a:schemeClr val="tx1"/>
          </a:solidFill>
          <a:latin typeface="+mn-lt"/>
          <a:ea typeface="+mn-ea"/>
          <a:cs typeface="+mn-cs"/>
        </a:defRPr>
      </a:lvl8pPr>
      <a:lvl9pPr marL="2743085" algn="l" defTabSz="68577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A5A96DEC-0BA6-40AA-B835-8B852CCA57DB}" type="datetimeFigureOut">
              <a:rPr lang="ru-RU" smtClean="0"/>
              <a:t>19.11.2020</a:t>
            </a:fld>
            <a:endParaRPr lang="ru-RU"/>
          </a:p>
        </p:txBody>
      </p:sp>
      <p:sp>
        <p:nvSpPr>
          <p:cNvPr id="5" name="Нижний колонтитул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E833F702-8098-4BE0-8A03-291B2AC0C944}" type="slidenum">
              <a:rPr lang="ru-RU" smtClean="0"/>
              <a:t>‹#›</a:t>
            </a:fld>
            <a:endParaRPr lang="ru-RU"/>
          </a:p>
        </p:txBody>
      </p:sp>
    </p:spTree>
    <p:extLst>
      <p:ext uri="{BB962C8B-B14F-4D97-AF65-F5344CB8AC3E}">
        <p14:creationId xmlns:p14="http://schemas.microsoft.com/office/powerpoint/2010/main" val="38222200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ru-RU"/>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nnsr.com.ru/" TargetMode="External"/><Relationship Id="rId3" Type="http://schemas.openxmlformats.org/officeDocument/2006/relationships/image" Target="../media/image13.png"/><Relationship Id="rId7" Type="http://schemas.openxmlformats.org/officeDocument/2006/relationships/hyperlink" Target="https://rass2021.org/" TargetMode="External"/><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hyperlink" Target="https://scaf-spb.ru/spisok-konferencij/iii-mezhdunarodnyj-s-ezd-associacii-intervencionnogo-lecheniya-boli-ii-s-ezd-nacional-nogo-obwestva-nejromodulyacii-v-rossii/" TargetMode="Externa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hyperlink" Target="https://en.managepain.ru/" TargetMode="External"/><Relationship Id="rId5" Type="http://schemas.openxmlformats.org/officeDocument/2006/relationships/hyperlink" Target="https://calendar.google.com/calendar/embed?src=2snnerlclh84f8cenatbnd11c0@group.calendar.google.com&amp;ctz=Europe/Moscow" TargetMode="External"/><Relationship Id="rId15" Type="http://schemas.openxmlformats.org/officeDocument/2006/relationships/image" Target="../media/image19.png"/><Relationship Id="rId10" Type="http://schemas.openxmlformats.org/officeDocument/2006/relationships/image" Target="../media/image16.jpeg"/><Relationship Id="rId4" Type="http://schemas.microsoft.com/office/2007/relationships/hdphoto" Target="../media/hdphoto1.wdp"/><Relationship Id="rId9" Type="http://schemas.openxmlformats.org/officeDocument/2006/relationships/hyperlink" Target="https://www.neuromodulationofpain.com/" TargetMode="External"/><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hyperlink" Target="https://rass2021.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neuromodulationofpai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inns.memberclicks.net/message2/link/333f46fb-233e-4cae-9ceb-0097d4623bd6/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e-in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hyperlink" Target="https://ins-congress.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scaf-spb.ru/spisok-konferencij/iii-mezhdunarodnyj-s-ezd-associacii-intervencionnogo-lecheniya-boli-ii-s-ezd-nacional-nogo-obwestva-nejromodulyacii-v-rossii/"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managepain.ru/congress/" TargetMode="External"/><Relationship Id="rId5" Type="http://schemas.openxmlformats.org/officeDocument/2006/relationships/image" Target="../media/image35.gi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ivneuroforum2020.tilda.w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задержка 2">
            <a:extLst>
              <a:ext uri="{FF2B5EF4-FFF2-40B4-BE49-F238E27FC236}">
                <a16:creationId xmlns:a16="http://schemas.microsoft.com/office/drawing/2014/main" id="{7C38597D-B417-43F0-87D0-68CBD78732BF}"/>
              </a:ext>
            </a:extLst>
          </p:cNvPr>
          <p:cNvSpPr/>
          <p:nvPr/>
        </p:nvSpPr>
        <p:spPr>
          <a:xfrm rot="5400000">
            <a:off x="4747" y="-4746"/>
            <a:ext cx="1638303" cy="1647800"/>
          </a:xfrm>
          <a:prstGeom prst="flowChartDelay">
            <a:avLst/>
          </a:prstGeom>
          <a:gradFill flip="none" rotWithShape="1">
            <a:gsLst>
              <a:gs pos="37000">
                <a:srgbClr val="E21E29"/>
              </a:gs>
              <a:gs pos="87000">
                <a:srgbClr val="3B2F88">
                  <a:alpha val="8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Рисунок 3">
            <a:extLst>
              <a:ext uri="{FF2B5EF4-FFF2-40B4-BE49-F238E27FC236}">
                <a16:creationId xmlns:a16="http://schemas.microsoft.com/office/drawing/2014/main" id="{AF9C579E-381E-49C4-A261-CEBB904FDC4F}"/>
              </a:ext>
            </a:extLst>
          </p:cNvPr>
          <p:cNvPicPr>
            <a:picLocks noChangeAspect="1"/>
          </p:cNvPicPr>
          <p:nvPr/>
        </p:nvPicPr>
        <p:blipFill rotWithShape="1">
          <a:blip r:embed="rId3" cstate="print">
            <a:biLevel thresh="25000"/>
            <a:extLst>
              <a:ext uri="{BEBA8EAE-BF5A-486C-A8C5-ECC9F3942E4B}">
                <a14:imgProps xmlns:a14="http://schemas.microsoft.com/office/drawing/2010/main">
                  <a14:imgLayer r:embed="rId4">
                    <a14:imgEffect>
                      <a14:backgroundRemoval t="2200" b="65900" l="17000" r="81400">
                        <a14:foregroundMark x1="17000" y1="35000" x2="17000" y2="35000"/>
                        <a14:foregroundMark x1="54600" y1="35500" x2="54600" y2="35500"/>
                        <a14:foregroundMark x1="72600" y1="36600" x2="72600" y2="36600"/>
                        <a14:foregroundMark x1="49500" y1="49500" x2="49500" y2="49500"/>
                        <a14:foregroundMark x1="47100" y1="51900" x2="47100" y2="51900"/>
                        <a14:foregroundMark x1="32600" y1="65900" x2="32600" y2="65900"/>
                        <a14:foregroundMark x1="38700" y1="51700" x2="38700" y2="51700"/>
                        <a14:foregroundMark x1="43300" y1="47600" x2="43300" y2="47600"/>
                        <a14:foregroundMark x1="20200" y1="24200" x2="20200" y2="24200"/>
                        <a14:foregroundMark x1="36300" y1="36900" x2="36300" y2="36900"/>
                        <a14:foregroundMark x1="47100" y1="5400" x2="47100" y2="5400"/>
                        <a14:foregroundMark x1="41400" y1="3500" x2="41400" y2="3500"/>
                        <a14:foregroundMark x1="34200" y1="26600" x2="34200" y2="26600"/>
                        <a14:foregroundMark x1="79100" y1="39000" x2="79100" y2="39000"/>
                        <a14:foregroundMark x1="49500" y1="10500" x2="49500" y2="10500"/>
                        <a14:foregroundMark x1="57800" y1="61900" x2="57800" y2="61900"/>
                        <a14:foregroundMark x1="53500" y1="52500" x2="53500" y2="52500"/>
                        <a14:foregroundMark x1="53500" y1="53000" x2="53500" y2="53000"/>
                        <a14:foregroundMark x1="53500" y1="55400" x2="53500" y2="55400"/>
                        <a14:foregroundMark x1="53500" y1="57800" x2="53500" y2="57800"/>
                        <a14:foregroundMark x1="62200" y1="54100" x2="62200" y2="54100"/>
                        <a14:foregroundMark x1="53800" y1="18300" x2="53800" y2="18300"/>
                        <a14:foregroundMark x1="56200" y1="18600" x2="56200" y2="18600"/>
                        <a14:foregroundMark x1="58100" y1="19400" x2="58100" y2="19400"/>
                        <a14:foregroundMark x1="58900" y1="20400" x2="58900" y2="20400"/>
                        <a14:foregroundMark x1="61100" y1="21500" x2="61100" y2="21500"/>
                        <a14:foregroundMark x1="56100" y1="25000" x2="56100" y2="25000"/>
                        <a14:foregroundMark x1="53900" y1="26600" x2="53900" y2="26600"/>
                        <a14:foregroundMark x1="55000" y1="27400" x2="55000" y2="27400"/>
                        <a14:foregroundMark x1="55900" y1="20500" x2="55900" y2="20500"/>
                        <a14:foregroundMark x1="57900" y1="17800" x2="57900" y2="17800"/>
                        <a14:foregroundMark x1="59300" y1="17800" x2="59300" y2="17800"/>
                        <a14:foregroundMark x1="61200" y1="19400" x2="61200" y2="19400"/>
                        <a14:foregroundMark x1="61100" y1="17500" x2="61100" y2="17500"/>
                        <a14:foregroundMark x1="59000" y1="17100" x2="59000" y2="17100"/>
                        <a14:foregroundMark x1="68900" y1="17300" x2="68900" y2="17300"/>
                        <a14:foregroundMark x1="71000" y1="17500" x2="71000" y2="17500"/>
                        <a14:foregroundMark x1="70900" y1="18600" x2="70900" y2="18600"/>
                        <a14:foregroundMark x1="70900" y1="19100" x2="70900" y2="19100"/>
                        <a14:foregroundMark x1="71600" y1="21500" x2="71600" y2="21500"/>
                        <a14:foregroundMark x1="65400" y1="45900" x2="65600" y2="48900"/>
                        <a14:foregroundMark x1="67600" y1="48100" x2="67900" y2="49800"/>
                        <a14:foregroundMark x1="70200" y1="46800" x2="70300" y2="47900"/>
                        <a14:foregroundMark x1="56200" y1="45700" x2="56200" y2="46300"/>
                        <a14:foregroundMark x1="78100" y1="26000" x2="79000" y2="27900"/>
                        <a14:foregroundMark x1="81400" y1="45600" x2="81400" y2="45600"/>
                        <a14:foregroundMark x1="53300" y1="3400" x2="55200" y2="2200"/>
                        <a14:foregroundMark x1="53600" y1="7900" x2="53600" y2="7900"/>
                        <a14:foregroundMark x1="70000" y1="10100" x2="70000" y2="10100"/>
                        <a14:foregroundMark x1="70300" y1="10100" x2="70600" y2="10600"/>
                        <a14:foregroundMark x1="71600" y1="21400" x2="71600" y2="21400"/>
                        <a14:foregroundMark x1="71300" y1="22100" x2="71400" y2="21600"/>
                        <a14:foregroundMark x1="74000" y1="49300" x2="74000" y2="49300"/>
                        <a14:backgroundMark x1="67300" y1="38700" x2="67300" y2="38700"/>
                        <a14:backgroundMark x1="65900" y1="33600" x2="67800" y2="42500"/>
                        <a14:backgroundMark x1="59700" y1="63000" x2="64300" y2="63500"/>
                        <a14:backgroundMark x1="51877" y1="57800" x2="52500" y2="59500"/>
                        <a14:backgroundMark x1="51400" y1="56500" x2="51877" y2="57800"/>
                        <a14:backgroundMark x1="66342" y1="17300" x2="67300" y2="18600"/>
                        <a14:backgroundMark x1="65900" y1="16700" x2="66342" y2="17300"/>
                        <a14:backgroundMark x1="48200" y1="49000" x2="48200" y2="49000"/>
                        <a14:backgroundMark x1="48700" y1="18600" x2="48700" y2="18600"/>
                        <a14:backgroundMark x1="57800" y1="39300" x2="57800" y2="39300"/>
                        <a14:backgroundMark x1="74300" y1="53500" x2="74300" y2="53500"/>
                        <a14:backgroundMark x1="73200" y1="27400" x2="73200" y2="27400"/>
                        <a14:backgroundMark x1="74800" y1="28800" x2="73500" y2="27400"/>
                        <a14:backgroundMark x1="62400" y1="10000" x2="59500" y2="10200"/>
                        <a14:backgroundMark x1="53500" y1="7000" x2="53500" y2="7000"/>
                        <a14:backgroundMark x1="54600" y1="4600" x2="54600" y2="4600"/>
                        <a14:backgroundMark x1="63200" y1="19900" x2="63200" y2="19900"/>
                        <a14:backgroundMark x1="68300" y1="12600" x2="68300" y2="12600"/>
                        <a14:backgroundMark x1="69100" y1="13200" x2="70800" y2="13700"/>
                        <a14:backgroundMark x1="71694" y1="21500" x2="71300" y2="23900"/>
                        <a14:backgroundMark x1="72088" y1="19100" x2="71694" y2="21500"/>
                        <a14:backgroundMark x1="72170" y1="18600" x2="72088" y2="19100"/>
                        <a14:backgroundMark x1="72351" y1="17500" x2="72170" y2="18600"/>
                        <a14:backgroundMark x1="72400" y1="17200" x2="72351" y2="17500"/>
                        <a14:backgroundMark x1="68300" y1="9700" x2="70000" y2="10200"/>
                        <a14:backgroundMark x1="76900" y1="34200" x2="76900" y2="34200"/>
                      </a14:backgroundRemoval>
                    </a14:imgEffect>
                    <a14:imgEffect>
                      <a14:colorTemperature colorTemp="5900"/>
                    </a14:imgEffect>
                    <a14:imgEffect>
                      <a14:saturation sat="0"/>
                    </a14:imgEffect>
                  </a14:imgLayer>
                </a14:imgProps>
              </a:ext>
              <a:ext uri="{28A0092B-C50C-407E-A947-70E740481C1C}">
                <a14:useLocalDpi xmlns:a14="http://schemas.microsoft.com/office/drawing/2010/main" val="0"/>
              </a:ext>
            </a:extLst>
          </a:blip>
          <a:srcRect l="11300" r="13635" b="29778"/>
          <a:stretch/>
        </p:blipFill>
        <p:spPr>
          <a:xfrm>
            <a:off x="83004" y="126059"/>
            <a:ext cx="1481788" cy="1386189"/>
          </a:xfrm>
          <a:prstGeom prst="rect">
            <a:avLst/>
          </a:prstGeom>
          <a:effectLst/>
        </p:spPr>
      </p:pic>
      <p:sp>
        <p:nvSpPr>
          <p:cNvPr id="25" name="Прямоугольник 24">
            <a:extLst>
              <a:ext uri="{FF2B5EF4-FFF2-40B4-BE49-F238E27FC236}">
                <a16:creationId xmlns:a16="http://schemas.microsoft.com/office/drawing/2014/main" id="{F7FF888A-900A-4860-98ED-4201F5F957F2}"/>
              </a:ext>
            </a:extLst>
          </p:cNvPr>
          <p:cNvSpPr/>
          <p:nvPr/>
        </p:nvSpPr>
        <p:spPr>
          <a:xfrm>
            <a:off x="1245135" y="-76401"/>
            <a:ext cx="5809177"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1" tIns="45720" rIns="91441" bIns="45720">
            <a:spAutoFit/>
            <a:scene3d>
              <a:camera prst="orthographicFront"/>
              <a:lightRig rig="soft" dir="t">
                <a:rot lat="0" lon="0" rev="15600000"/>
              </a:lightRig>
            </a:scene3d>
            <a:sp3d prstMaterial="softEdge"/>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gradFill>
                  <a:gsLst>
                    <a:gs pos="24000">
                      <a:srgbClr val="2F308F"/>
                    </a:gs>
                    <a:gs pos="100000">
                      <a:srgbClr val="EA1D24"/>
                    </a:gs>
                  </a:gsLst>
                  <a:path path="circle">
                    <a:fillToRect l="100000" t="100000"/>
                  </a:path>
                </a:gradFill>
                <a:effectLst/>
                <a:uLnTx/>
                <a:uFillTx/>
                <a:latin typeface="Franklin Gothic Heavy" panose="020B0903020102020204" pitchFamily="34" charset="0"/>
                <a:ea typeface="Adobe Gothic Std B" panose="020B0800000000000000" pitchFamily="34" charset="-128"/>
                <a:cs typeface="+mn-cs"/>
              </a:rPr>
              <a:t>NEWSLETTER</a:t>
            </a:r>
            <a:endParaRPr kumimoji="0" lang="ru-RU" sz="6000" b="1" i="0" u="none" strike="noStrike" kern="1200" cap="none" spc="0" normalizeH="0" baseline="0" noProof="0" dirty="0">
              <a:ln w="0"/>
              <a:gradFill>
                <a:gsLst>
                  <a:gs pos="24000">
                    <a:srgbClr val="2F308F"/>
                  </a:gs>
                  <a:gs pos="100000">
                    <a:srgbClr val="EA1D24"/>
                  </a:gs>
                </a:gsLst>
                <a:path path="circle">
                  <a:fillToRect l="100000" t="100000"/>
                </a:path>
              </a:gradFill>
              <a:effectLst/>
              <a:uLnTx/>
              <a:uFillTx/>
              <a:latin typeface="Franklin Gothic Heavy" panose="020B0903020102020204" pitchFamily="34" charset="0"/>
              <a:ea typeface="Adobe Gothic Std B" panose="020B0800000000000000" pitchFamily="34" charset="-128"/>
              <a:cs typeface="+mn-cs"/>
            </a:endParaRPr>
          </a:p>
        </p:txBody>
      </p:sp>
      <p:cxnSp>
        <p:nvCxnSpPr>
          <p:cNvPr id="39" name="Прямая соединительная линия 38">
            <a:extLst>
              <a:ext uri="{FF2B5EF4-FFF2-40B4-BE49-F238E27FC236}">
                <a16:creationId xmlns:a16="http://schemas.microsoft.com/office/drawing/2014/main" id="{556BC9C1-B117-4F8C-8C11-9CA9CEC4CDE5}"/>
              </a:ext>
            </a:extLst>
          </p:cNvPr>
          <p:cNvCxnSpPr>
            <a:cxnSpLocks/>
          </p:cNvCxnSpPr>
          <p:nvPr/>
        </p:nvCxnSpPr>
        <p:spPr>
          <a:xfrm>
            <a:off x="1847850" y="958513"/>
            <a:ext cx="7810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95507A1F-1F5F-484B-8247-812BF3F7D9F6}"/>
              </a:ext>
            </a:extLst>
          </p:cNvPr>
          <p:cNvCxnSpPr>
            <a:cxnSpLocks/>
          </p:cNvCxnSpPr>
          <p:nvPr/>
        </p:nvCxnSpPr>
        <p:spPr>
          <a:xfrm>
            <a:off x="1847850" y="1015663"/>
            <a:ext cx="935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F5A8823-415A-45C6-8418-D9FB79856852}"/>
              </a:ext>
            </a:extLst>
          </p:cNvPr>
          <p:cNvSpPr txBox="1"/>
          <p:nvPr/>
        </p:nvSpPr>
        <p:spPr>
          <a:xfrm>
            <a:off x="2783694" y="819153"/>
            <a:ext cx="273206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NATIONAL NEUROMODULATION SOCIETY IN RUSSIA</a:t>
            </a:r>
            <a:endParaRPr kumimoji="0" lang="ru-RU" sz="14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49" name="Прямая соединительная линия 48">
            <a:extLst>
              <a:ext uri="{FF2B5EF4-FFF2-40B4-BE49-F238E27FC236}">
                <a16:creationId xmlns:a16="http://schemas.microsoft.com/office/drawing/2014/main" id="{5A7C8007-BF54-4C82-B266-E81412833650}"/>
              </a:ext>
            </a:extLst>
          </p:cNvPr>
          <p:cNvCxnSpPr>
            <a:cxnSpLocks/>
          </p:cNvCxnSpPr>
          <p:nvPr/>
        </p:nvCxnSpPr>
        <p:spPr>
          <a:xfrm>
            <a:off x="5670550" y="958513"/>
            <a:ext cx="7810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BF4A4FC8-B8A1-4580-979A-266F5660B8C3}"/>
              </a:ext>
            </a:extLst>
          </p:cNvPr>
          <p:cNvCxnSpPr>
            <a:cxnSpLocks/>
          </p:cNvCxnSpPr>
          <p:nvPr/>
        </p:nvCxnSpPr>
        <p:spPr>
          <a:xfrm>
            <a:off x="5515755" y="1015663"/>
            <a:ext cx="9358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Полилиния: фигура 53">
            <a:extLst>
              <a:ext uri="{FF2B5EF4-FFF2-40B4-BE49-F238E27FC236}">
                <a16:creationId xmlns:a16="http://schemas.microsoft.com/office/drawing/2014/main" id="{18A6CB8C-0E6B-47DF-BD3D-271E56E08EAB}"/>
              </a:ext>
            </a:extLst>
          </p:cNvPr>
          <p:cNvSpPr/>
          <p:nvPr/>
        </p:nvSpPr>
        <p:spPr>
          <a:xfrm>
            <a:off x="4388" y="9043666"/>
            <a:ext cx="4381346" cy="398557"/>
          </a:xfrm>
          <a:custGeom>
            <a:avLst/>
            <a:gdLst>
              <a:gd name="connsiteX0" fmla="*/ 0 w 5070749"/>
              <a:gd name="connsiteY0" fmla="*/ 0 h 1166930"/>
              <a:gd name="connsiteX1" fmla="*/ 4403527 w 5070749"/>
              <a:gd name="connsiteY1" fmla="*/ 0 h 1166930"/>
              <a:gd name="connsiteX2" fmla="*/ 4403527 w 5070749"/>
              <a:gd name="connsiteY2" fmla="*/ 1114 h 1166930"/>
              <a:gd name="connsiteX3" fmla="*/ 4371728 w 5070749"/>
              <a:gd name="connsiteY3" fmla="*/ 1114 h 1166930"/>
              <a:gd name="connsiteX4" fmla="*/ 5070749 w 5070749"/>
              <a:gd name="connsiteY4" fmla="*/ 1152624 h 1166930"/>
              <a:gd name="connsiteX5" fmla="*/ 5070749 w 5070749"/>
              <a:gd name="connsiteY5" fmla="*/ 1166930 h 1166930"/>
              <a:gd name="connsiteX6" fmla="*/ 0 w 5070749"/>
              <a:gd name="connsiteY6" fmla="*/ 1166930 h 11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0749" h="1166930">
                <a:moveTo>
                  <a:pt x="0" y="0"/>
                </a:moveTo>
                <a:lnTo>
                  <a:pt x="4403527" y="0"/>
                </a:lnTo>
                <a:lnTo>
                  <a:pt x="4403527" y="1114"/>
                </a:lnTo>
                <a:lnTo>
                  <a:pt x="4371728" y="1114"/>
                </a:lnTo>
                <a:lnTo>
                  <a:pt x="5070749" y="1152624"/>
                </a:lnTo>
                <a:lnTo>
                  <a:pt x="5070749" y="1166930"/>
                </a:lnTo>
                <a:lnTo>
                  <a:pt x="0" y="1166930"/>
                </a:lnTo>
                <a:close/>
              </a:path>
            </a:pathLst>
          </a:cu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Полилиния: фигура 55">
            <a:extLst>
              <a:ext uri="{FF2B5EF4-FFF2-40B4-BE49-F238E27FC236}">
                <a16:creationId xmlns:a16="http://schemas.microsoft.com/office/drawing/2014/main" id="{D18B6568-DC6E-4B9C-A3FA-305E9F02F2A0}"/>
              </a:ext>
            </a:extLst>
          </p:cNvPr>
          <p:cNvSpPr/>
          <p:nvPr/>
        </p:nvSpPr>
        <p:spPr>
          <a:xfrm flipH="1" flipV="1">
            <a:off x="3873500" y="9043666"/>
            <a:ext cx="2998495" cy="322292"/>
          </a:xfrm>
          <a:custGeom>
            <a:avLst/>
            <a:gdLst>
              <a:gd name="connsiteX0" fmla="*/ 2040152 w 2040152"/>
              <a:gd name="connsiteY0" fmla="*/ 495300 h 495300"/>
              <a:gd name="connsiteX1" fmla="*/ 0 w 2040152"/>
              <a:gd name="connsiteY1" fmla="*/ 495300 h 495300"/>
              <a:gd name="connsiteX2" fmla="*/ 0 w 2040152"/>
              <a:gd name="connsiteY2" fmla="*/ 0 h 495300"/>
              <a:gd name="connsiteX3" fmla="*/ 1503255 w 2040152"/>
              <a:gd name="connsiteY3" fmla="*/ 0 h 495300"/>
              <a:gd name="connsiteX4" fmla="*/ 1503255 w 2040152"/>
              <a:gd name="connsiteY4" fmla="*/ 473 h 495300"/>
              <a:gd name="connsiteX5" fmla="*/ 1477668 w 2040152"/>
              <a:gd name="connsiteY5" fmla="*/ 473 h 495300"/>
              <a:gd name="connsiteX6" fmla="*/ 2040152 w 2040152"/>
              <a:gd name="connsiteY6" fmla="*/ 489228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0152" h="495300">
                <a:moveTo>
                  <a:pt x="2040152" y="495300"/>
                </a:moveTo>
                <a:lnTo>
                  <a:pt x="0" y="495300"/>
                </a:lnTo>
                <a:lnTo>
                  <a:pt x="0" y="0"/>
                </a:lnTo>
                <a:lnTo>
                  <a:pt x="1503255" y="0"/>
                </a:lnTo>
                <a:lnTo>
                  <a:pt x="1503255" y="473"/>
                </a:lnTo>
                <a:lnTo>
                  <a:pt x="1477668" y="473"/>
                </a:lnTo>
                <a:lnTo>
                  <a:pt x="2040152" y="489228"/>
                </a:lnTo>
                <a:close/>
              </a:path>
            </a:pathLst>
          </a:cu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0" name="Рисунок 59">
            <a:hlinkClick r:id="rId5"/>
            <a:extLst>
              <a:ext uri="{FF2B5EF4-FFF2-40B4-BE49-F238E27FC236}">
                <a16:creationId xmlns:a16="http://schemas.microsoft.com/office/drawing/2014/main" id="{4FBEC8E7-7179-49C5-A284-A0B9BE3A6D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00" y="9455713"/>
            <a:ext cx="447321" cy="447321"/>
          </a:xfrm>
          <a:prstGeom prst="rect">
            <a:avLst/>
          </a:prstGeom>
        </p:spPr>
      </p:pic>
      <p:sp>
        <p:nvSpPr>
          <p:cNvPr id="64" name="Прямоугольник 63">
            <a:extLst>
              <a:ext uri="{FF2B5EF4-FFF2-40B4-BE49-F238E27FC236}">
                <a16:creationId xmlns:a16="http://schemas.microsoft.com/office/drawing/2014/main" id="{57A7C6FF-1951-418F-A06C-1850053B59CF}"/>
              </a:ext>
            </a:extLst>
          </p:cNvPr>
          <p:cNvSpPr/>
          <p:nvPr/>
        </p:nvSpPr>
        <p:spPr>
          <a:xfrm>
            <a:off x="4385734" y="8962847"/>
            <a:ext cx="2573579" cy="461665"/>
          </a:xfrm>
          <a:prstGeom prst="rect">
            <a:avLst/>
          </a:prstGeom>
          <a:noFill/>
        </p:spPr>
        <p:txBody>
          <a:bodyPr wrap="square" lIns="91441" tIns="45720" rIns="91441"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NOVEMBER</a:t>
            </a:r>
            <a:r>
              <a:rPr kumimoji="0" lang="ru-RU" sz="2400" b="0"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20</a:t>
            </a:r>
            <a:r>
              <a:rPr kumimoji="0" lang="en-US" sz="2400" b="0"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20</a:t>
            </a:r>
            <a:endParaRPr kumimoji="0" lang="ru-RU" sz="16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32" name="Picture 8">
            <a:hlinkClick r:id="rId7"/>
            <a:extLst>
              <a:ext uri="{FF2B5EF4-FFF2-40B4-BE49-F238E27FC236}">
                <a16:creationId xmlns:a16="http://schemas.microsoft.com/office/drawing/2014/main" id="{C3D15942-2D87-41A4-8925-F0C66F4888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1756" y="7426158"/>
            <a:ext cx="1248916" cy="1224713"/>
          </a:xfrm>
          <a:prstGeom prst="rect">
            <a:avLst/>
          </a:prstGeom>
          <a:noFill/>
          <a:extLst>
            <a:ext uri="{909E8E84-426E-40DD-AFC4-6F175D3DCCD1}">
              <a14:hiddenFill xmlns:a14="http://schemas.microsoft.com/office/drawing/2010/main">
                <a:solidFill>
                  <a:srgbClr val="FFFFFF"/>
                </a:solidFill>
              </a14:hiddenFill>
            </a:ext>
          </a:extLst>
        </p:spPr>
      </p:pic>
      <p:pic>
        <p:nvPicPr>
          <p:cNvPr id="85" name="Рисунок 84">
            <a:hlinkClick r:id="rId9"/>
            <a:extLst>
              <a:ext uri="{FF2B5EF4-FFF2-40B4-BE49-F238E27FC236}">
                <a16:creationId xmlns:a16="http://schemas.microsoft.com/office/drawing/2014/main" id="{0442C410-8F8F-419B-8185-2D3F06B578F3}"/>
              </a:ext>
            </a:extLst>
          </p:cNvPr>
          <p:cNvPicPr>
            <a:picLocks noChangeAspect="1"/>
          </p:cNvPicPr>
          <p:nvPr/>
        </p:nvPicPr>
        <p:blipFill rotWithShape="1">
          <a:blip r:embed="rId10">
            <a:extLst>
              <a:ext uri="{28A0092B-C50C-407E-A947-70E740481C1C}">
                <a14:useLocalDpi xmlns:a14="http://schemas.microsoft.com/office/drawing/2010/main" val="0"/>
              </a:ext>
            </a:extLst>
          </a:blip>
          <a:srcRect l="60772" t="-307" b="5596"/>
          <a:stretch/>
        </p:blipFill>
        <p:spPr>
          <a:xfrm>
            <a:off x="5243067" y="5022677"/>
            <a:ext cx="1580933" cy="2647154"/>
          </a:xfrm>
          <a:prstGeom prst="rect">
            <a:avLst/>
          </a:prstGeom>
        </p:spPr>
      </p:pic>
      <p:sp>
        <p:nvSpPr>
          <p:cNvPr id="2" name="TextBox 1">
            <a:extLst>
              <a:ext uri="{FF2B5EF4-FFF2-40B4-BE49-F238E27FC236}">
                <a16:creationId xmlns:a16="http://schemas.microsoft.com/office/drawing/2014/main" id="{3D48CE28-1BD7-4F8C-9C34-70AE2E6CB0A9}"/>
              </a:ext>
            </a:extLst>
          </p:cNvPr>
          <p:cNvSpPr txBox="1"/>
          <p:nvPr/>
        </p:nvSpPr>
        <p:spPr>
          <a:xfrm>
            <a:off x="437962" y="9449737"/>
            <a:ext cx="23143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Calendar of our events</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Рисунок 4">
            <a:hlinkClick r:id="rId11"/>
            <a:extLst>
              <a:ext uri="{FF2B5EF4-FFF2-40B4-BE49-F238E27FC236}">
                <a16:creationId xmlns:a16="http://schemas.microsoft.com/office/drawing/2014/main" id="{3E195D84-A47B-4D9F-A058-5862C03442F6}"/>
              </a:ext>
            </a:extLst>
          </p:cNvPr>
          <p:cNvPicPr>
            <a:picLocks noChangeAspect="1"/>
          </p:cNvPicPr>
          <p:nvPr/>
        </p:nvPicPr>
        <p:blipFill rotWithShape="1">
          <a:blip r:embed="rId12"/>
          <a:srcRect l="5952" t="23700" r="5486" b="15308"/>
          <a:stretch/>
        </p:blipFill>
        <p:spPr>
          <a:xfrm>
            <a:off x="-14705" y="7341266"/>
            <a:ext cx="3420720" cy="1325156"/>
          </a:xfrm>
          <a:prstGeom prst="rect">
            <a:avLst/>
          </a:prstGeom>
        </p:spPr>
      </p:pic>
      <p:grpSp>
        <p:nvGrpSpPr>
          <p:cNvPr id="7" name="Группа 6">
            <a:extLst>
              <a:ext uri="{FF2B5EF4-FFF2-40B4-BE49-F238E27FC236}">
                <a16:creationId xmlns:a16="http://schemas.microsoft.com/office/drawing/2014/main" id="{148E651D-7824-4601-BD67-7C462032CDD9}"/>
              </a:ext>
            </a:extLst>
          </p:cNvPr>
          <p:cNvGrpSpPr/>
          <p:nvPr/>
        </p:nvGrpSpPr>
        <p:grpSpPr>
          <a:xfrm>
            <a:off x="-14705" y="1689413"/>
            <a:ext cx="6858833" cy="3260627"/>
            <a:chOff x="-14705" y="1689413"/>
            <a:chExt cx="6858833" cy="3260627"/>
          </a:xfrm>
        </p:grpSpPr>
        <p:grpSp>
          <p:nvGrpSpPr>
            <p:cNvPr id="78" name="Группа 77">
              <a:extLst>
                <a:ext uri="{FF2B5EF4-FFF2-40B4-BE49-F238E27FC236}">
                  <a16:creationId xmlns:a16="http://schemas.microsoft.com/office/drawing/2014/main" id="{1AB69C2D-BEC0-46EC-A97F-98141F72E61B}"/>
                </a:ext>
              </a:extLst>
            </p:cNvPr>
            <p:cNvGrpSpPr/>
            <p:nvPr/>
          </p:nvGrpSpPr>
          <p:grpSpPr>
            <a:xfrm>
              <a:off x="-14705" y="1689413"/>
              <a:ext cx="6858833" cy="3260627"/>
              <a:chOff x="-14705" y="1764363"/>
              <a:chExt cx="6858833" cy="3260627"/>
            </a:xfrm>
          </p:grpSpPr>
          <p:pic>
            <p:nvPicPr>
              <p:cNvPr id="68" name="Рисунок 67">
                <a:hlinkClick r:id="rId13"/>
                <a:extLst>
                  <a:ext uri="{FF2B5EF4-FFF2-40B4-BE49-F238E27FC236}">
                    <a16:creationId xmlns:a16="http://schemas.microsoft.com/office/drawing/2014/main" id="{B35F659A-A744-4509-AA0F-3B9D15E3B25E}"/>
                  </a:ext>
                </a:extLst>
              </p:cNvPr>
              <p:cNvPicPr>
                <a:picLocks noChangeAspect="1"/>
              </p:cNvPicPr>
              <p:nvPr/>
            </p:nvPicPr>
            <p:blipFill rotWithShape="1">
              <a:blip r:embed="rId14"/>
              <a:srcRect l="1728" t="12515" r="2963" b="6763"/>
              <a:stretch/>
            </p:blipFill>
            <p:spPr>
              <a:xfrm>
                <a:off x="-2" y="1764363"/>
                <a:ext cx="6844130" cy="3260627"/>
              </a:xfrm>
              <a:prstGeom prst="rect">
                <a:avLst/>
              </a:prstGeom>
            </p:spPr>
          </p:pic>
          <p:sp>
            <p:nvSpPr>
              <p:cNvPr id="70" name="Прямоугольник 69">
                <a:extLst>
                  <a:ext uri="{FF2B5EF4-FFF2-40B4-BE49-F238E27FC236}">
                    <a16:creationId xmlns:a16="http://schemas.microsoft.com/office/drawing/2014/main" id="{DEA7A3A9-F7F7-4681-AFA1-13444A76E928}"/>
                  </a:ext>
                </a:extLst>
              </p:cNvPr>
              <p:cNvSpPr/>
              <p:nvPr/>
            </p:nvSpPr>
            <p:spPr>
              <a:xfrm>
                <a:off x="-14705" y="2724316"/>
                <a:ext cx="344658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13">
                      <a:extLst>
                        <a:ext uri="{A12FA001-AC4F-418D-AE19-62706E023703}">
                          <ahyp:hlinkClr xmlns:ahyp="http://schemas.microsoft.com/office/drawing/2018/hyperlinkcolor" val="tx"/>
                        </a:ext>
                      </a:extLst>
                    </a:hlinkClick>
                  </a:rPr>
                  <a:t>https://nnsr.com.ru</a:t>
                </a:r>
                <a:endParaRPr kumimoji="0" lang="ru-R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Прямоугольник 5">
              <a:extLst>
                <a:ext uri="{FF2B5EF4-FFF2-40B4-BE49-F238E27FC236}">
                  <a16:creationId xmlns:a16="http://schemas.microsoft.com/office/drawing/2014/main" id="{74CFFAC4-4027-4A60-9CF6-3267270EBF76}"/>
                </a:ext>
              </a:extLst>
            </p:cNvPr>
            <p:cNvSpPr/>
            <p:nvPr/>
          </p:nvSpPr>
          <p:spPr>
            <a:xfrm>
              <a:off x="186267" y="3691467"/>
              <a:ext cx="2861733" cy="1168400"/>
            </a:xfrm>
            <a:prstGeom prst="rect">
              <a:avLst/>
            </a:prstGeom>
            <a:solidFill>
              <a:srgbClr val="E5EEFD"/>
            </a:solidFill>
            <a:ln>
              <a:solidFill>
                <a:srgbClr val="E5EE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 name="Рисунок 11">
            <a:extLst>
              <a:ext uri="{FF2B5EF4-FFF2-40B4-BE49-F238E27FC236}">
                <a16:creationId xmlns:a16="http://schemas.microsoft.com/office/drawing/2014/main" id="{83513FA2-DF87-404F-93BD-7414671C22E7}"/>
              </a:ext>
            </a:extLst>
          </p:cNvPr>
          <p:cNvPicPr>
            <a:picLocks noChangeAspect="1"/>
          </p:cNvPicPr>
          <p:nvPr/>
        </p:nvPicPr>
        <p:blipFill>
          <a:blip r:embed="rId15"/>
          <a:stretch>
            <a:fillRect/>
          </a:stretch>
        </p:blipFill>
        <p:spPr>
          <a:xfrm>
            <a:off x="34000" y="5046387"/>
            <a:ext cx="4913802" cy="743776"/>
          </a:xfrm>
          <a:prstGeom prst="rect">
            <a:avLst/>
          </a:prstGeom>
        </p:spPr>
      </p:pic>
      <p:pic>
        <p:nvPicPr>
          <p:cNvPr id="13" name="Рисунок 12">
            <a:hlinkClick r:id="rId16"/>
            <a:extLst>
              <a:ext uri="{FF2B5EF4-FFF2-40B4-BE49-F238E27FC236}">
                <a16:creationId xmlns:a16="http://schemas.microsoft.com/office/drawing/2014/main" id="{2A154E50-AA6F-4E4B-979C-A2B570EC2515}"/>
              </a:ext>
            </a:extLst>
          </p:cNvPr>
          <p:cNvPicPr>
            <a:picLocks noChangeAspect="1"/>
          </p:cNvPicPr>
          <p:nvPr/>
        </p:nvPicPr>
        <p:blipFill>
          <a:blip r:embed="rId17"/>
          <a:stretch>
            <a:fillRect/>
          </a:stretch>
        </p:blipFill>
        <p:spPr>
          <a:xfrm>
            <a:off x="34000" y="5921009"/>
            <a:ext cx="4824276" cy="1322716"/>
          </a:xfrm>
          <a:prstGeom prst="rect">
            <a:avLst/>
          </a:prstGeom>
        </p:spPr>
      </p:pic>
    </p:spTree>
    <p:extLst>
      <p:ext uri="{BB962C8B-B14F-4D97-AF65-F5344CB8AC3E}">
        <p14:creationId xmlns:p14="http://schemas.microsoft.com/office/powerpoint/2010/main" val="35843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5FF"/>
        </a:solidFill>
        <a:effectLst/>
      </p:bgPr>
    </p:bg>
    <p:spTree>
      <p:nvGrpSpPr>
        <p:cNvPr id="1" name=""/>
        <p:cNvGrpSpPr/>
        <p:nvPr/>
      </p:nvGrpSpPr>
      <p:grpSpPr>
        <a:xfrm>
          <a:off x="0" y="0"/>
          <a:ext cx="0" cy="0"/>
          <a:chOff x="0" y="0"/>
          <a:chExt cx="0" cy="0"/>
        </a:xfrm>
      </p:grpSpPr>
      <p:sp>
        <p:nvSpPr>
          <p:cNvPr id="35" name="Прямоугольник 34">
            <a:extLst>
              <a:ext uri="{FF2B5EF4-FFF2-40B4-BE49-F238E27FC236}">
                <a16:creationId xmlns:a16="http://schemas.microsoft.com/office/drawing/2014/main" id="{20B74532-B6E1-4725-924C-6B0B599A0239}"/>
              </a:ext>
            </a:extLst>
          </p:cNvPr>
          <p:cNvSpPr/>
          <p:nvPr/>
        </p:nvSpPr>
        <p:spPr>
          <a:xfrm>
            <a:off x="273916" y="9209369"/>
            <a:ext cx="1717137" cy="338554"/>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eisagulyan@nsi.ru</a:t>
            </a:r>
          </a:p>
        </p:txBody>
      </p:sp>
      <p:sp>
        <p:nvSpPr>
          <p:cNvPr id="36" name="Прямоугольник 35">
            <a:extLst>
              <a:ext uri="{FF2B5EF4-FFF2-40B4-BE49-F238E27FC236}">
                <a16:creationId xmlns:a16="http://schemas.microsoft.com/office/drawing/2014/main" id="{187F4561-FDBF-41AF-972B-5A46086E2333}"/>
              </a:ext>
            </a:extLst>
          </p:cNvPr>
          <p:cNvSpPr/>
          <p:nvPr/>
        </p:nvSpPr>
        <p:spPr>
          <a:xfrm>
            <a:off x="262218" y="9525588"/>
            <a:ext cx="1718739" cy="338554"/>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doctorlisa@live.ru</a:t>
            </a:r>
          </a:p>
        </p:txBody>
      </p:sp>
      <p:sp>
        <p:nvSpPr>
          <p:cNvPr id="33" name="Прямоугольник 32">
            <a:extLst>
              <a:ext uri="{FF2B5EF4-FFF2-40B4-BE49-F238E27FC236}">
                <a16:creationId xmlns:a16="http://schemas.microsoft.com/office/drawing/2014/main" id="{396BE84C-1679-4BF2-981A-F8E9687D20A8}"/>
              </a:ext>
            </a:extLst>
          </p:cNvPr>
          <p:cNvSpPr/>
          <p:nvPr/>
        </p:nvSpPr>
        <p:spPr>
          <a:xfrm>
            <a:off x="2" y="9009874"/>
            <a:ext cx="6867605" cy="224180"/>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367ACCB-EC45-4D28-889D-2D004A765F61}"/>
              </a:ext>
            </a:extLst>
          </p:cNvPr>
          <p:cNvSpPr txBox="1"/>
          <p:nvPr/>
        </p:nvSpPr>
        <p:spPr>
          <a:xfrm>
            <a:off x="1071561" y="8192629"/>
            <a:ext cx="4714876"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800" dirty="0">
                <a:solidFill>
                  <a:srgbClr val="81818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https://rass2021.org/</a:t>
            </a:r>
            <a:endParaRPr lang="ru-RU" sz="2800" dirty="0">
              <a:solidFill>
                <a:srgbClr val="81818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0344BB9-F145-4153-A82B-A132CFA6B405}"/>
              </a:ext>
            </a:extLst>
          </p:cNvPr>
          <p:cNvSpPr txBox="1"/>
          <p:nvPr/>
        </p:nvSpPr>
        <p:spPr>
          <a:xfrm>
            <a:off x="782343" y="7611592"/>
            <a:ext cx="5293313"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For more information</a:t>
            </a:r>
            <a:r>
              <a:rPr lang="ru-RU" sz="2000" dirty="0">
                <a:solidFill>
                  <a:srgbClr val="818181"/>
                </a:solidFill>
                <a:highlight>
                  <a:srgbClr val="FFFFFF"/>
                </a:highlight>
                <a:latin typeface="Times New Roman" panose="02020603050405020304" pitchFamily="18"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D6043059-1B4B-4BF0-A20A-DEC035E54F6F}"/>
              </a:ext>
            </a:extLst>
          </p:cNvPr>
          <p:cNvPicPr>
            <a:picLocks noChangeAspect="1"/>
          </p:cNvPicPr>
          <p:nvPr/>
        </p:nvPicPr>
        <p:blipFill rotWithShape="1">
          <a:blip r:embed="rId4"/>
          <a:srcRect t="36526" r="4691" b="17707"/>
          <a:stretch/>
        </p:blipFill>
        <p:spPr>
          <a:xfrm>
            <a:off x="160865" y="41858"/>
            <a:ext cx="6536268" cy="1765515"/>
          </a:xfrm>
          <a:prstGeom prst="rect">
            <a:avLst/>
          </a:prstGeom>
        </p:spPr>
      </p:pic>
      <p:pic>
        <p:nvPicPr>
          <p:cNvPr id="7" name="Рисунок 6">
            <a:extLst>
              <a:ext uri="{FF2B5EF4-FFF2-40B4-BE49-F238E27FC236}">
                <a16:creationId xmlns:a16="http://schemas.microsoft.com/office/drawing/2014/main" id="{FF626956-318A-4D6D-8030-72DE47D9C8A0}"/>
              </a:ext>
            </a:extLst>
          </p:cNvPr>
          <p:cNvPicPr>
            <a:picLocks noChangeAspect="1"/>
          </p:cNvPicPr>
          <p:nvPr/>
        </p:nvPicPr>
        <p:blipFill rotWithShape="1">
          <a:blip r:embed="rId5"/>
          <a:srcRect l="5803" t="30412" r="5803" b="22346"/>
          <a:stretch/>
        </p:blipFill>
        <p:spPr>
          <a:xfrm>
            <a:off x="279400" y="1969214"/>
            <a:ext cx="6299200" cy="1893719"/>
          </a:xfrm>
          <a:prstGeom prst="rect">
            <a:avLst/>
          </a:prstGeom>
        </p:spPr>
      </p:pic>
      <p:pic>
        <p:nvPicPr>
          <p:cNvPr id="8" name="Рисунок 7">
            <a:extLst>
              <a:ext uri="{FF2B5EF4-FFF2-40B4-BE49-F238E27FC236}">
                <a16:creationId xmlns:a16="http://schemas.microsoft.com/office/drawing/2014/main" id="{4F40F08E-6F51-4444-95A5-74BD49BB7D55}"/>
              </a:ext>
            </a:extLst>
          </p:cNvPr>
          <p:cNvPicPr>
            <a:picLocks noChangeAspect="1"/>
          </p:cNvPicPr>
          <p:nvPr/>
        </p:nvPicPr>
        <p:blipFill rotWithShape="1">
          <a:blip r:embed="rId6"/>
          <a:srcRect l="10247" t="21743" r="11408" b="8299"/>
          <a:stretch/>
        </p:blipFill>
        <p:spPr>
          <a:xfrm>
            <a:off x="160864" y="4024774"/>
            <a:ext cx="6417735" cy="3223526"/>
          </a:xfrm>
          <a:prstGeom prst="rect">
            <a:avLst/>
          </a:prstGeom>
        </p:spPr>
      </p:pic>
      <p:sp>
        <p:nvSpPr>
          <p:cNvPr id="9" name="Прямоугольник 8">
            <a:extLst>
              <a:ext uri="{FF2B5EF4-FFF2-40B4-BE49-F238E27FC236}">
                <a16:creationId xmlns:a16="http://schemas.microsoft.com/office/drawing/2014/main" id="{B6E0FBDD-C8C5-49CB-9847-242A8B4BB0DE}"/>
              </a:ext>
            </a:extLst>
          </p:cNvPr>
          <p:cNvSpPr/>
          <p:nvPr/>
        </p:nvSpPr>
        <p:spPr>
          <a:xfrm>
            <a:off x="3198090" y="9138632"/>
            <a:ext cx="3499043" cy="786754"/>
          </a:xfrm>
          <a:prstGeom prst="rect">
            <a:avLst/>
          </a:prstGeom>
        </p:spPr>
        <p:txBody>
          <a:bodyPr wrap="squar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President: Isagulyan Emil</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Secretary: </a:t>
            </a:r>
            <a:r>
              <a:rPr kumimoji="0" lang="en-US" sz="1600" b="0" i="0" u="none" strike="noStrike" kern="1200" cap="none" spc="0" normalizeH="0" baseline="0" noProof="0" dirty="0" err="1">
                <a:ln>
                  <a:noFill/>
                </a:ln>
                <a:solidFill>
                  <a:srgbClr val="818181"/>
                </a:solidFill>
                <a:effectLst/>
                <a:uLnTx/>
                <a:uFillTx/>
                <a:latin typeface="Times New Roman" panose="02020603050405020304" pitchFamily="18" charset="0"/>
                <a:ea typeface="+mn-ea"/>
                <a:cs typeface="Times New Roman" panose="02020603050405020304" pitchFamily="18" charset="0"/>
              </a:rPr>
              <a:t>Makashova</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Elizaveta</a:t>
            </a:r>
          </a:p>
        </p:txBody>
      </p:sp>
    </p:spTree>
    <p:extLst>
      <p:ext uri="{BB962C8B-B14F-4D97-AF65-F5344CB8AC3E}">
        <p14:creationId xmlns:p14="http://schemas.microsoft.com/office/powerpoint/2010/main" val="696812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Прямоугольник 49">
            <a:extLst>
              <a:ext uri="{FF2B5EF4-FFF2-40B4-BE49-F238E27FC236}">
                <a16:creationId xmlns:a16="http://schemas.microsoft.com/office/drawing/2014/main" id="{2E10C1BF-7FFA-4809-8CA2-A10C07B4C86D}"/>
              </a:ext>
            </a:extLst>
          </p:cNvPr>
          <p:cNvSpPr/>
          <p:nvPr/>
        </p:nvSpPr>
        <p:spPr>
          <a:xfrm>
            <a:off x="0" y="1919392"/>
            <a:ext cx="6867604" cy="7017306"/>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highlight>
                  <a:srgbClr val="FFFFFF"/>
                </a:highlight>
                <a:uLnTx/>
                <a:uFillTx/>
                <a:latin typeface="Times New Roman" panose="02020603050405020304" pitchFamily="18" charset="0"/>
                <a:ea typeface="+mn-ea"/>
                <a:cs typeface="Times New Roman" panose="02020603050405020304" pitchFamily="18" charset="0"/>
              </a:rPr>
              <a:t>NNSR offers you a mutually profitable cooperation for successful training and professional development. Our members can provides opportunities for internships and  carry out scientific research in many countries. The society cooperates: Association of Interventional Treatment of Pain, Russian Society for Functional and Stereotactic Neurosurgery (RSFSN), Russian Association for the Study of Pain</a:t>
            </a:r>
            <a:r>
              <a:rPr kumimoji="0" lang="ru-RU" sz="1600" b="0" i="0" u="none" strike="noStrike" kern="1200" cap="none" spc="0" normalizeH="0" baseline="0" noProof="0" dirty="0">
                <a:ln>
                  <a:noFill/>
                </a:ln>
                <a:solidFill>
                  <a:srgbClr val="818181"/>
                </a:solidFill>
                <a:effectLst/>
                <a:highlight>
                  <a:srgbClr val="FFFFFF"/>
                </a:highligh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818181"/>
                </a:solidFill>
                <a:effectLst/>
                <a:highlight>
                  <a:srgbClr val="FFFFFF"/>
                </a:highlight>
                <a:uLnTx/>
                <a:uFillTx/>
                <a:latin typeface="Times New Roman" panose="02020603050405020304" pitchFamily="18" charset="0"/>
                <a:ea typeface="+mn-ea"/>
                <a:cs typeface="Times New Roman" panose="02020603050405020304" pitchFamily="18" charset="0"/>
              </a:rPr>
              <a:t>Interdisciplinary Medicine Association (IMA)</a:t>
            </a:r>
            <a:r>
              <a:rPr kumimoji="0" lang="ru-RU" sz="1600" b="0" i="0" u="none" strike="noStrike" kern="1200" cap="none" spc="0" normalizeH="0" baseline="0" noProof="0" dirty="0">
                <a:ln>
                  <a:noFill/>
                </a:ln>
                <a:solidFill>
                  <a:srgbClr val="818181"/>
                </a:solidFill>
                <a:effectLst/>
                <a:highlight>
                  <a:srgbClr val="FFFFFF"/>
                </a:highligh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818181"/>
                </a:solidFill>
                <a:effectLst/>
                <a:highlight>
                  <a:srgbClr val="FFFFFF"/>
                </a:highlight>
                <a:uLnTx/>
                <a:uFillTx/>
                <a:latin typeface="Times New Roman" panose="02020603050405020304" pitchFamily="18" charset="0"/>
                <a:ea typeface="+mn-ea"/>
                <a:cs typeface="Times New Roman" panose="02020603050405020304" pitchFamily="18" charset="0"/>
              </a:rPr>
              <a:t>and others. We all take a part in organization of  international conferences and workshops, where everyone of our member can to present their own report.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Registered users can access to selected of scientific literature, to get previews of upcoming events and to participate in our meetings.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By joining the</a:t>
            </a: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NNSR you become a member the International Neuromodulation Society (INS). INS and NNSR members enjoy the following benefits:</a:t>
            </a:r>
            <a:endPar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Online and print access to Neuromodulation: Technology at the Neural Interface, the premier journal in the field of neuromodulation</a:t>
            </a: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 which is published eight times a year and focuses on all aspects of this growing field</a:t>
            </a: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Members’ web-based resources: journal subscription (including all archived issues), online moderated question-and-answer expert panels, webinars, current explanatory content for healthcare professionals, a global events calendar, daily news briefs, an online discussion capability, public clinic directory and a quarterly newsletter tracking developments around the globe</a:t>
            </a:r>
            <a:endPar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The possibility of registering to the INS World Congress and Chapter Conferences.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NNSR’s members develop neuromodulation in Russia!</a:t>
            </a:r>
            <a:endParaRPr kumimoji="0" lang="ru-RU" sz="1800" b="1"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2FA60F53-8260-4389-9115-EAB27EAE3BAA}"/>
              </a:ext>
            </a:extLst>
          </p:cNvPr>
          <p:cNvSpPr/>
          <p:nvPr/>
        </p:nvSpPr>
        <p:spPr>
          <a:xfrm>
            <a:off x="66907" y="0"/>
            <a:ext cx="6867605" cy="1855722"/>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Прямоугольник 12">
            <a:extLst>
              <a:ext uri="{FF2B5EF4-FFF2-40B4-BE49-F238E27FC236}">
                <a16:creationId xmlns:a16="http://schemas.microsoft.com/office/drawing/2014/main" id="{89D36C7D-BE87-4A62-B6CF-3E68A7D341EB}"/>
              </a:ext>
            </a:extLst>
          </p:cNvPr>
          <p:cNvSpPr/>
          <p:nvPr/>
        </p:nvSpPr>
        <p:spPr>
          <a:xfrm>
            <a:off x="-9604" y="291367"/>
            <a:ext cx="1970526"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Membership of the international association</a:t>
            </a:r>
            <a:endParaRPr kumimoji="0" lang="ru-RU"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Прямоугольник 13">
            <a:extLst>
              <a:ext uri="{FF2B5EF4-FFF2-40B4-BE49-F238E27FC236}">
                <a16:creationId xmlns:a16="http://schemas.microsoft.com/office/drawing/2014/main" id="{F79DD070-D8B6-45FA-8DCF-68BE76DE615E}"/>
              </a:ext>
            </a:extLst>
          </p:cNvPr>
          <p:cNvSpPr/>
          <p:nvPr/>
        </p:nvSpPr>
        <p:spPr>
          <a:xfrm>
            <a:off x="179017" y="1179865"/>
            <a:ext cx="170043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Take a part in conferences</a:t>
            </a:r>
            <a:endParaRPr kumimoji="0" lang="ru-RU"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Рисунок 15">
            <a:extLst>
              <a:ext uri="{FF2B5EF4-FFF2-40B4-BE49-F238E27FC236}">
                <a16:creationId xmlns:a16="http://schemas.microsoft.com/office/drawing/2014/main" id="{0EDCC4EB-66C0-4FF7-A027-D2FDC626F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78" y="238693"/>
            <a:ext cx="830997" cy="830997"/>
          </a:xfrm>
          <a:prstGeom prst="rect">
            <a:avLst/>
          </a:prstGeom>
        </p:spPr>
      </p:pic>
      <p:pic>
        <p:nvPicPr>
          <p:cNvPr id="18" name="Рисунок 17">
            <a:extLst>
              <a:ext uri="{FF2B5EF4-FFF2-40B4-BE49-F238E27FC236}">
                <a16:creationId xmlns:a16="http://schemas.microsoft.com/office/drawing/2014/main" id="{D341F507-8A82-425F-8A32-7315D247C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132" y="934783"/>
            <a:ext cx="936406" cy="936406"/>
          </a:xfrm>
          <a:prstGeom prst="rect">
            <a:avLst/>
          </a:prstGeom>
        </p:spPr>
      </p:pic>
      <p:pic>
        <p:nvPicPr>
          <p:cNvPr id="20" name="Рисунок 19">
            <a:extLst>
              <a:ext uri="{FF2B5EF4-FFF2-40B4-BE49-F238E27FC236}">
                <a16:creationId xmlns:a16="http://schemas.microsoft.com/office/drawing/2014/main" id="{DD302012-B78B-444D-A208-CA92D4302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2117" y="224830"/>
            <a:ext cx="759779" cy="759779"/>
          </a:xfrm>
          <a:prstGeom prst="rect">
            <a:avLst/>
          </a:prstGeom>
        </p:spPr>
      </p:pic>
      <p:sp>
        <p:nvSpPr>
          <p:cNvPr id="22" name="Прямоугольник 21">
            <a:extLst>
              <a:ext uri="{FF2B5EF4-FFF2-40B4-BE49-F238E27FC236}">
                <a16:creationId xmlns:a16="http://schemas.microsoft.com/office/drawing/2014/main" id="{188BA5CC-14B7-4060-8087-FFDBD080ACC6}"/>
              </a:ext>
            </a:extLst>
          </p:cNvPr>
          <p:cNvSpPr/>
          <p:nvPr/>
        </p:nvSpPr>
        <p:spPr>
          <a:xfrm>
            <a:off x="4352007" y="255236"/>
            <a:ext cx="2692909"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Greater opportunities for learning and experience</a:t>
            </a:r>
            <a:endParaRPr kumimoji="0" lang="ru-RU"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Рисунок 23">
            <a:extLst>
              <a:ext uri="{FF2B5EF4-FFF2-40B4-BE49-F238E27FC236}">
                <a16:creationId xmlns:a16="http://schemas.microsoft.com/office/drawing/2014/main" id="{A131C90E-1EAC-4BCA-9582-1FF26F471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357" y="1065564"/>
            <a:ext cx="775089" cy="775089"/>
          </a:xfrm>
          <a:prstGeom prst="rect">
            <a:avLst/>
          </a:prstGeom>
        </p:spPr>
      </p:pic>
      <p:sp>
        <p:nvSpPr>
          <p:cNvPr id="26" name="Прямоугольник 25">
            <a:extLst>
              <a:ext uri="{FF2B5EF4-FFF2-40B4-BE49-F238E27FC236}">
                <a16:creationId xmlns:a16="http://schemas.microsoft.com/office/drawing/2014/main" id="{CFB7E077-8962-4554-9E0C-C5B65BEF2157}"/>
              </a:ext>
            </a:extLst>
          </p:cNvPr>
          <p:cNvSpPr/>
          <p:nvPr/>
        </p:nvSpPr>
        <p:spPr>
          <a:xfrm>
            <a:off x="4574061" y="1060263"/>
            <a:ext cx="245144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Access to scientific data and the possibility of publication </a:t>
            </a:r>
            <a:endParaRPr kumimoji="0" lang="ru-RU"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Рисунок 29">
            <a:extLst>
              <a:ext uri="{FF2B5EF4-FFF2-40B4-BE49-F238E27FC236}">
                <a16:creationId xmlns:a16="http://schemas.microsoft.com/office/drawing/2014/main" id="{DE18DB21-CC5F-4715-B09D-4EE86739B3B2}"/>
              </a:ext>
            </a:extLst>
          </p:cNvPr>
          <p:cNvPicPr>
            <a:picLocks noChangeAspect="1"/>
          </p:cNvPicPr>
          <p:nvPr/>
        </p:nvPicPr>
        <p:blipFill rotWithShape="1">
          <a:blip r:embed="rId7">
            <a:biLevel thresh="25000"/>
            <a:extLst>
              <a:ext uri="{BEBA8EAE-BF5A-486C-A8C5-ECC9F3942E4B}">
                <a14:imgProps xmlns:a14="http://schemas.microsoft.com/office/drawing/2010/main">
                  <a14:imgLayer r:embed="rId8">
                    <a14:imgEffect>
                      <a14:backgroundRemoval t="2200" b="65900" l="17000" r="81400">
                        <a14:foregroundMark x1="17000" y1="35000" x2="17000" y2="35000"/>
                        <a14:foregroundMark x1="54600" y1="35500" x2="54600" y2="35500"/>
                        <a14:foregroundMark x1="72600" y1="36600" x2="72600" y2="36600"/>
                        <a14:foregroundMark x1="49500" y1="49500" x2="49500" y2="49500"/>
                        <a14:foregroundMark x1="47100" y1="51900" x2="47100" y2="51900"/>
                        <a14:foregroundMark x1="32600" y1="65900" x2="32600" y2="65900"/>
                        <a14:foregroundMark x1="38700" y1="51700" x2="38700" y2="51700"/>
                        <a14:foregroundMark x1="43300" y1="47600" x2="43300" y2="47600"/>
                        <a14:foregroundMark x1="20200" y1="24200" x2="20200" y2="24200"/>
                        <a14:foregroundMark x1="36300" y1="36900" x2="36300" y2="36900"/>
                        <a14:foregroundMark x1="47100" y1="5400" x2="47100" y2="5400"/>
                        <a14:foregroundMark x1="41400" y1="3500" x2="41400" y2="3500"/>
                        <a14:foregroundMark x1="34200" y1="26600" x2="34200" y2="26600"/>
                        <a14:foregroundMark x1="79100" y1="39000" x2="79100" y2="39000"/>
                        <a14:foregroundMark x1="49500" y1="10500" x2="49500" y2="10500"/>
                        <a14:foregroundMark x1="57800" y1="61900" x2="57800" y2="61900"/>
                        <a14:foregroundMark x1="53500" y1="52500" x2="53500" y2="52500"/>
                        <a14:foregroundMark x1="53500" y1="53000" x2="53500" y2="53000"/>
                        <a14:foregroundMark x1="53500" y1="55400" x2="53500" y2="55400"/>
                        <a14:foregroundMark x1="53500" y1="57800" x2="53500" y2="57800"/>
                        <a14:foregroundMark x1="62200" y1="54100" x2="62200" y2="54100"/>
                        <a14:foregroundMark x1="53800" y1="18300" x2="53800" y2="18300"/>
                        <a14:foregroundMark x1="56200" y1="18600" x2="56200" y2="18600"/>
                        <a14:foregroundMark x1="58100" y1="19400" x2="58100" y2="19400"/>
                        <a14:foregroundMark x1="58900" y1="20400" x2="58900" y2="20400"/>
                        <a14:foregroundMark x1="61100" y1="21500" x2="61100" y2="21500"/>
                        <a14:foregroundMark x1="56100" y1="25000" x2="56100" y2="25000"/>
                        <a14:foregroundMark x1="53900" y1="26600" x2="53900" y2="26600"/>
                        <a14:foregroundMark x1="55000" y1="27400" x2="55000" y2="27400"/>
                        <a14:foregroundMark x1="55900" y1="20500" x2="55900" y2="20500"/>
                        <a14:foregroundMark x1="57900" y1="17800" x2="57900" y2="17800"/>
                        <a14:foregroundMark x1="59300" y1="17800" x2="59300" y2="17800"/>
                        <a14:foregroundMark x1="61200" y1="19400" x2="61200" y2="19400"/>
                        <a14:foregroundMark x1="61100" y1="17500" x2="61100" y2="17500"/>
                        <a14:foregroundMark x1="59000" y1="17100" x2="59000" y2="17100"/>
                        <a14:foregroundMark x1="68900" y1="17300" x2="68900" y2="17300"/>
                        <a14:foregroundMark x1="71000" y1="17500" x2="71000" y2="17500"/>
                        <a14:foregroundMark x1="70900" y1="18600" x2="70900" y2="18600"/>
                        <a14:foregroundMark x1="70900" y1="19100" x2="70900" y2="19100"/>
                        <a14:foregroundMark x1="71600" y1="21500" x2="71600" y2="21500"/>
                        <a14:foregroundMark x1="65400" y1="45900" x2="65600" y2="48900"/>
                        <a14:foregroundMark x1="67600" y1="48100" x2="67900" y2="49800"/>
                        <a14:foregroundMark x1="70200" y1="46800" x2="70300" y2="47900"/>
                        <a14:foregroundMark x1="56200" y1="45700" x2="56200" y2="46300"/>
                        <a14:foregroundMark x1="78100" y1="26000" x2="79000" y2="27900"/>
                        <a14:foregroundMark x1="81400" y1="45600" x2="81400" y2="45600"/>
                        <a14:foregroundMark x1="53300" y1="3400" x2="55200" y2="2200"/>
                        <a14:foregroundMark x1="53600" y1="7900" x2="53600" y2="7900"/>
                        <a14:foregroundMark x1="70000" y1="10100" x2="70000" y2="10100"/>
                        <a14:foregroundMark x1="70300" y1="10100" x2="70600" y2="10600"/>
                        <a14:foregroundMark x1="71600" y1="21400" x2="71600" y2="21400"/>
                        <a14:foregroundMark x1="71300" y1="22100" x2="71400" y2="21600"/>
                        <a14:foregroundMark x1="74000" y1="49300" x2="74000" y2="49300"/>
                        <a14:backgroundMark x1="67300" y1="38700" x2="67300" y2="38700"/>
                        <a14:backgroundMark x1="65900" y1="33600" x2="67800" y2="42500"/>
                        <a14:backgroundMark x1="59700" y1="63000" x2="64300" y2="63500"/>
                        <a14:backgroundMark x1="51877" y1="57800" x2="52500" y2="59500"/>
                        <a14:backgroundMark x1="51400" y1="56500" x2="51877" y2="57800"/>
                        <a14:backgroundMark x1="66342" y1="17300" x2="67300" y2="18600"/>
                        <a14:backgroundMark x1="65900" y1="16700" x2="66342" y2="17300"/>
                        <a14:backgroundMark x1="48200" y1="49000" x2="48200" y2="49000"/>
                        <a14:backgroundMark x1="48700" y1="18600" x2="48700" y2="18600"/>
                        <a14:backgroundMark x1="57800" y1="39300" x2="57800" y2="39300"/>
                        <a14:backgroundMark x1="74300" y1="53500" x2="74300" y2="53500"/>
                        <a14:backgroundMark x1="73200" y1="27400" x2="73200" y2="27400"/>
                        <a14:backgroundMark x1="74800" y1="28800" x2="73500" y2="27400"/>
                        <a14:backgroundMark x1="62400" y1="10000" x2="59500" y2="10200"/>
                        <a14:backgroundMark x1="53500" y1="7000" x2="53500" y2="7000"/>
                        <a14:backgroundMark x1="54600" y1="4600" x2="54600" y2="4600"/>
                        <a14:backgroundMark x1="63200" y1="19900" x2="63200" y2="19900"/>
                        <a14:backgroundMark x1="68300" y1="12600" x2="68300" y2="12600"/>
                        <a14:backgroundMark x1="69100" y1="13200" x2="70800" y2="13700"/>
                        <a14:backgroundMark x1="71694" y1="21500" x2="71300" y2="23900"/>
                        <a14:backgroundMark x1="72088" y1="19100" x2="71694" y2="21500"/>
                        <a14:backgroundMark x1="72170" y1="18600" x2="72088" y2="19100"/>
                        <a14:backgroundMark x1="72351" y1="17500" x2="72170" y2="18600"/>
                        <a14:backgroundMark x1="72400" y1="17200" x2="72351" y2="17500"/>
                        <a14:backgroundMark x1="68300" y1="9700" x2="70000" y2="10200"/>
                        <a14:backgroundMark x1="76900" y1="34200" x2="76900" y2="34200"/>
                      </a14:backgroundRemoval>
                    </a14:imgEffect>
                    <a14:imgEffect>
                      <a14:colorTemperature colorTemp="5900"/>
                    </a14:imgEffect>
                    <a14:imgEffect>
                      <a14:saturation sat="0"/>
                    </a14:imgEffect>
                  </a14:imgLayer>
                </a14:imgProps>
              </a:ext>
              <a:ext uri="{28A0092B-C50C-407E-A947-70E740481C1C}">
                <a14:useLocalDpi xmlns:a14="http://schemas.microsoft.com/office/drawing/2010/main" val="0"/>
              </a:ext>
            </a:extLst>
          </a:blip>
          <a:srcRect l="11300" r="13635" b="29778"/>
          <a:stretch/>
        </p:blipFill>
        <p:spPr>
          <a:xfrm>
            <a:off x="2585832" y="326890"/>
            <a:ext cx="1481788" cy="1386189"/>
          </a:xfrm>
          <a:prstGeom prst="rect">
            <a:avLst/>
          </a:prstGeom>
          <a:effectLst/>
        </p:spPr>
      </p:pic>
      <p:sp>
        <p:nvSpPr>
          <p:cNvPr id="32" name="Прямоугольник: скругленные углы 31">
            <a:extLst>
              <a:ext uri="{FF2B5EF4-FFF2-40B4-BE49-F238E27FC236}">
                <a16:creationId xmlns:a16="http://schemas.microsoft.com/office/drawing/2014/main" id="{42031AFA-76CA-4295-9F3F-C6F5004C5509}"/>
              </a:ext>
            </a:extLst>
          </p:cNvPr>
          <p:cNvSpPr/>
          <p:nvPr/>
        </p:nvSpPr>
        <p:spPr>
          <a:xfrm rot="10800000" flipH="1" flipV="1">
            <a:off x="651603" y="8811965"/>
            <a:ext cx="5698211" cy="706204"/>
          </a:xfrm>
          <a:prstGeom prst="round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Become a member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sng" strike="noStrike" kern="1200" cap="none" spc="0" normalizeH="0" baseline="0" noProof="0" dirty="0">
                <a:ln>
                  <a:noFill/>
                </a:ln>
                <a:solidFill>
                  <a:prstClr val="white"/>
                </a:solidFill>
                <a:effectLst/>
                <a:uLnTx/>
                <a:uFillTx/>
                <a:latin typeface="Calibri" panose="020F0502020204030204"/>
                <a:ea typeface="+mn-ea"/>
                <a:cs typeface="+mn-cs"/>
              </a:rPr>
              <a:t>https://www.neuromodulation.com/become-a-member</a:t>
            </a:r>
            <a:endParaRPr kumimoji="0" lang="ru-R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4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F50FD70-AAF1-429C-B634-96D4E4CC5F42}"/>
              </a:ext>
            </a:extLst>
          </p:cNvPr>
          <p:cNvPicPr>
            <a:picLocks noChangeAspect="1"/>
          </p:cNvPicPr>
          <p:nvPr/>
        </p:nvPicPr>
        <p:blipFill rotWithShape="1">
          <a:blip r:embed="rId3"/>
          <a:srcRect l="39815" t="41770" r="27870" b="25144"/>
          <a:stretch/>
        </p:blipFill>
        <p:spPr>
          <a:xfrm>
            <a:off x="0" y="0"/>
            <a:ext cx="6858000" cy="3949737"/>
          </a:xfrm>
          <a:prstGeom prst="rect">
            <a:avLst/>
          </a:prstGeom>
        </p:spPr>
      </p:pic>
      <p:sp>
        <p:nvSpPr>
          <p:cNvPr id="31" name="TextBox 30">
            <a:extLst>
              <a:ext uri="{FF2B5EF4-FFF2-40B4-BE49-F238E27FC236}">
                <a16:creationId xmlns:a16="http://schemas.microsoft.com/office/drawing/2014/main" id="{48685B35-AE7E-4E7A-A209-D4E0F972F16B}"/>
              </a:ext>
            </a:extLst>
          </p:cNvPr>
          <p:cNvSpPr txBox="1"/>
          <p:nvPr/>
        </p:nvSpPr>
        <p:spPr>
          <a:xfrm>
            <a:off x="289947" y="8914236"/>
            <a:ext cx="6278105"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800" dirty="0">
                <a:solidFill>
                  <a:srgbClr val="81818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https://www.neuromodulationofpain.com/</a:t>
            </a:r>
            <a:endParaRPr lang="ru-RU" sz="2800" dirty="0">
              <a:solidFill>
                <a:srgbClr val="818181"/>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48796212-A551-48D9-A705-AB080A5A40CA}"/>
              </a:ext>
            </a:extLst>
          </p:cNvPr>
          <p:cNvPicPr>
            <a:picLocks noChangeAspect="1"/>
          </p:cNvPicPr>
          <p:nvPr/>
        </p:nvPicPr>
        <p:blipFill rotWithShape="1">
          <a:blip r:embed="rId5">
            <a:extLst>
              <a:ext uri="{28A0092B-C50C-407E-A947-70E740481C1C}">
                <a14:useLocalDpi xmlns:a14="http://schemas.microsoft.com/office/drawing/2010/main" val="0"/>
              </a:ext>
            </a:extLst>
          </a:blip>
          <a:srcRect b="30819"/>
          <a:stretch/>
        </p:blipFill>
        <p:spPr>
          <a:xfrm>
            <a:off x="5301799" y="2635269"/>
            <a:ext cx="1750935" cy="1211320"/>
          </a:xfrm>
          <a:prstGeom prst="rect">
            <a:avLst/>
          </a:prstGeom>
        </p:spPr>
      </p:pic>
      <p:sp>
        <p:nvSpPr>
          <p:cNvPr id="20" name="Прямоугольник: скругленные углы 19">
            <a:extLst>
              <a:ext uri="{FF2B5EF4-FFF2-40B4-BE49-F238E27FC236}">
                <a16:creationId xmlns:a16="http://schemas.microsoft.com/office/drawing/2014/main" id="{961D7C7D-F66E-4A64-B72F-C71872B7FC6B}"/>
              </a:ext>
            </a:extLst>
          </p:cNvPr>
          <p:cNvSpPr/>
          <p:nvPr/>
        </p:nvSpPr>
        <p:spPr>
          <a:xfrm rot="10800000" flipH="1" flipV="1">
            <a:off x="579894" y="8190615"/>
            <a:ext cx="5698211" cy="706204"/>
          </a:xfrm>
          <a:prstGeom prst="roundRect">
            <a:avLst/>
          </a:prstGeom>
          <a:solidFill>
            <a:srgbClr val="2E2E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FOR MORE INFORMATION AND PRE-ORDER</a:t>
            </a:r>
            <a:r>
              <a:rPr kumimoji="0" lang="ru-RU"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1" name="TextBox 40">
            <a:extLst>
              <a:ext uri="{FF2B5EF4-FFF2-40B4-BE49-F238E27FC236}">
                <a16:creationId xmlns:a16="http://schemas.microsoft.com/office/drawing/2014/main" id="{9EC85617-4420-4F04-9F0F-FCD51A5D66C8}"/>
              </a:ext>
            </a:extLst>
          </p:cNvPr>
          <p:cNvSpPr txBox="1"/>
          <p:nvPr/>
        </p:nvSpPr>
        <p:spPr>
          <a:xfrm>
            <a:off x="0" y="3941270"/>
            <a:ext cx="6858000" cy="397031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rgbClr val="818181"/>
                </a:solidFill>
                <a:highlight>
                  <a:srgbClr val="FFFFFF"/>
                </a:highlight>
                <a:latin typeface="Times New Roman" panose="02020603050405020304" pitchFamily="18" charset="0"/>
                <a:cs typeface="Times New Roman" panose="02020603050405020304" pitchFamily="18" charset="0"/>
              </a:rPr>
              <a:t>Methods of neuromodulation can help in the most difficult treatment-resistant cases. Nowadays they’ve become a standard of treatment of many chronic pain syndromes, that are applied in Russia and worldwide. There’s a variety of neuromodulation methods, different implantable systems, different anatomical areas of application. Every year there’s new emerging technique. How to navigate the world of neuromodulation today? Which neuromodulation method should be performed and what components and devices should be used in each case?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a:solidFill>
                <a:srgbClr val="818181"/>
              </a:solidFill>
              <a:highlight>
                <a:srgbClr val="FFFFFF"/>
              </a:highlight>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rgbClr val="818181"/>
                </a:solidFill>
                <a:highlight>
                  <a:srgbClr val="FFFFFF"/>
                </a:highlight>
                <a:latin typeface="Times New Roman" panose="02020603050405020304" pitchFamily="18" charset="0"/>
                <a:cs typeface="Times New Roman" panose="02020603050405020304" pitchFamily="18" charset="0"/>
              </a:rPr>
              <a:t>This monograph will help answer these and many other questions. The book will be of interest, first of all, to neurosurgeons, interventional anesthesiologists, neurologists, neuropsychiatric doctors, general practitioners and everyone who, in one way or another, is faced with the problem of chronic pain syndromes of non-oncological genesis.</a:t>
            </a:r>
            <a:endParaRPr lang="ru-RU" dirty="0">
              <a:solidFill>
                <a:srgbClr val="818181"/>
              </a:solidFill>
              <a:highlight>
                <a:srgbClr val="FFFFFF"/>
              </a:highlight>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DEFA3899-751B-4D4F-BEEB-500ACF7DD4E2}"/>
              </a:ext>
            </a:extLst>
          </p:cNvPr>
          <p:cNvPicPr>
            <a:picLocks noChangeAspect="1"/>
          </p:cNvPicPr>
          <p:nvPr/>
        </p:nvPicPr>
        <p:blipFill rotWithShape="1">
          <a:blip r:embed="rId6"/>
          <a:srcRect l="31579" t="30642" r="25754" b="52481"/>
          <a:stretch/>
        </p:blipFill>
        <p:spPr>
          <a:xfrm>
            <a:off x="2719195" y="584855"/>
            <a:ext cx="3845233" cy="855560"/>
          </a:xfrm>
          <a:prstGeom prst="rect">
            <a:avLst/>
          </a:prstGeom>
        </p:spPr>
      </p:pic>
    </p:spTree>
    <p:extLst>
      <p:ext uri="{BB962C8B-B14F-4D97-AF65-F5344CB8AC3E}">
        <p14:creationId xmlns:p14="http://schemas.microsoft.com/office/powerpoint/2010/main" val="3421642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a:extLst>
              <a:ext uri="{FF2B5EF4-FFF2-40B4-BE49-F238E27FC236}">
                <a16:creationId xmlns:a16="http://schemas.microsoft.com/office/drawing/2014/main" id="{20B74532-B6E1-4725-924C-6B0B599A0239}"/>
              </a:ext>
            </a:extLst>
          </p:cNvPr>
          <p:cNvSpPr/>
          <p:nvPr/>
        </p:nvSpPr>
        <p:spPr>
          <a:xfrm>
            <a:off x="273918" y="9239221"/>
            <a:ext cx="1717137" cy="338554"/>
          </a:xfrm>
          <a:prstGeom prst="rect">
            <a:avLst/>
          </a:prstGeom>
        </p:spPr>
        <p:txBody>
          <a:bodyPr wrap="none">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eisagulyan@nsi.ru</a:t>
            </a:r>
          </a:p>
        </p:txBody>
      </p:sp>
      <p:sp>
        <p:nvSpPr>
          <p:cNvPr id="36" name="Прямоугольник 35">
            <a:extLst>
              <a:ext uri="{FF2B5EF4-FFF2-40B4-BE49-F238E27FC236}">
                <a16:creationId xmlns:a16="http://schemas.microsoft.com/office/drawing/2014/main" id="{187F4561-FDBF-41AF-972B-5A46086E2333}"/>
              </a:ext>
            </a:extLst>
          </p:cNvPr>
          <p:cNvSpPr/>
          <p:nvPr/>
        </p:nvSpPr>
        <p:spPr>
          <a:xfrm>
            <a:off x="262220" y="9555440"/>
            <a:ext cx="1718739" cy="338554"/>
          </a:xfrm>
          <a:prstGeom prst="rect">
            <a:avLst/>
          </a:prstGeom>
        </p:spPr>
        <p:txBody>
          <a:bodyPr wrap="none">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doctorlisa@live.ru</a:t>
            </a:r>
          </a:p>
        </p:txBody>
      </p:sp>
      <p:sp>
        <p:nvSpPr>
          <p:cNvPr id="2" name="Прямоугольник 1">
            <a:extLst>
              <a:ext uri="{FF2B5EF4-FFF2-40B4-BE49-F238E27FC236}">
                <a16:creationId xmlns:a16="http://schemas.microsoft.com/office/drawing/2014/main" id="{85DE89A1-FD00-450F-9FB1-39DE311510CB}"/>
              </a:ext>
            </a:extLst>
          </p:cNvPr>
          <p:cNvSpPr/>
          <p:nvPr/>
        </p:nvSpPr>
        <p:spPr>
          <a:xfrm>
            <a:off x="2" y="9009874"/>
            <a:ext cx="6867605" cy="224180"/>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NS PACC Webinar">
            <a:extLst>
              <a:ext uri="{FF2B5EF4-FFF2-40B4-BE49-F238E27FC236}">
                <a16:creationId xmlns:a16="http://schemas.microsoft.com/office/drawing/2014/main" id="{3A16EBE1-7559-449B-B9C9-570875532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968" y="1656497"/>
            <a:ext cx="4148064" cy="732011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396753C-3E5B-4255-A0D3-B921AF9BE860}"/>
              </a:ext>
            </a:extLst>
          </p:cNvPr>
          <p:cNvSpPr txBox="1"/>
          <p:nvPr/>
        </p:nvSpPr>
        <p:spPr>
          <a:xfrm>
            <a:off x="982541" y="983982"/>
            <a:ext cx="4886900"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90099"/>
                </a:solidFill>
                <a:effectLst/>
                <a:uLnTx/>
                <a:uFillTx/>
                <a:latin typeface="arial" panose="020B0604020202020204" pitchFamily="34" charset="0"/>
                <a:ea typeface="+mn-ea"/>
                <a:cs typeface="+mn-cs"/>
                <a:hlinkClick r:id="rId4" tooltip="INS PACC Guidelines"/>
              </a:rPr>
              <a:t>The </a:t>
            </a:r>
            <a:r>
              <a:rPr kumimoji="0" lang="en-US" sz="2000" b="0" i="0" u="none" strike="noStrike" kern="1200" cap="none" spc="0" normalizeH="0" baseline="0" noProof="0" dirty="0" err="1">
                <a:ln>
                  <a:noFill/>
                </a:ln>
                <a:solidFill>
                  <a:srgbClr val="990099"/>
                </a:solidFill>
                <a:effectLst/>
                <a:uLnTx/>
                <a:uFillTx/>
                <a:latin typeface="arial" panose="020B0604020202020204" pitchFamily="34" charset="0"/>
                <a:ea typeface="+mn-ea"/>
                <a:cs typeface="+mn-cs"/>
                <a:hlinkClick r:id="rId4" tooltip="INS PACC Guidelines"/>
              </a:rPr>
              <a:t>Polyanalgesic</a:t>
            </a:r>
            <a:r>
              <a:rPr kumimoji="0" lang="en-US" sz="2000" b="0" i="0" u="none" strike="noStrike" kern="1200" cap="none" spc="0" normalizeH="0" baseline="0" noProof="0" dirty="0">
                <a:ln>
                  <a:noFill/>
                </a:ln>
                <a:solidFill>
                  <a:srgbClr val="990099"/>
                </a:solidFill>
                <a:effectLst/>
                <a:uLnTx/>
                <a:uFillTx/>
                <a:latin typeface="arial" panose="020B0604020202020204" pitchFamily="34" charset="0"/>
                <a:ea typeface="+mn-ea"/>
                <a:cs typeface="+mn-cs"/>
                <a:hlinkClick r:id="rId4" tooltip="INS PACC Guidelines"/>
              </a:rPr>
              <a:t> Consensus Conference (PACC) recommendations</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Прямоугольник 2">
            <a:extLst>
              <a:ext uri="{FF2B5EF4-FFF2-40B4-BE49-F238E27FC236}">
                <a16:creationId xmlns:a16="http://schemas.microsoft.com/office/drawing/2014/main" id="{1740893C-2D09-45EA-B7EE-1FAA66CBA69B}"/>
              </a:ext>
            </a:extLst>
          </p:cNvPr>
          <p:cNvSpPr/>
          <p:nvPr/>
        </p:nvSpPr>
        <p:spPr>
          <a:xfrm>
            <a:off x="3198090" y="9138632"/>
            <a:ext cx="3499043" cy="786754"/>
          </a:xfrm>
          <a:prstGeom prst="rect">
            <a:avLst/>
          </a:prstGeom>
        </p:spPr>
        <p:txBody>
          <a:bodyPr wrap="squar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President: Isagulyan Emil</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Secretary: </a:t>
            </a:r>
            <a:r>
              <a:rPr kumimoji="0" lang="en-US" sz="1600" b="0" i="0" u="none" strike="noStrike" kern="1200" cap="none" spc="0" normalizeH="0" baseline="0" noProof="0" dirty="0" err="1">
                <a:ln>
                  <a:noFill/>
                </a:ln>
                <a:solidFill>
                  <a:srgbClr val="818181"/>
                </a:solidFill>
                <a:effectLst/>
                <a:uLnTx/>
                <a:uFillTx/>
                <a:latin typeface="Times New Roman" panose="02020603050405020304" pitchFamily="18" charset="0"/>
                <a:ea typeface="+mn-ea"/>
                <a:cs typeface="Times New Roman" panose="02020603050405020304" pitchFamily="18" charset="0"/>
              </a:rPr>
              <a:t>Makashova</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Elizaveta</a:t>
            </a:r>
          </a:p>
        </p:txBody>
      </p:sp>
      <p:pic>
        <p:nvPicPr>
          <p:cNvPr id="4" name="Рисунок 3">
            <a:extLst>
              <a:ext uri="{FF2B5EF4-FFF2-40B4-BE49-F238E27FC236}">
                <a16:creationId xmlns:a16="http://schemas.microsoft.com/office/drawing/2014/main" id="{37FC0BC2-359B-464A-8901-377344962EE6}"/>
              </a:ext>
            </a:extLst>
          </p:cNvPr>
          <p:cNvPicPr>
            <a:picLocks noChangeAspect="1"/>
          </p:cNvPicPr>
          <p:nvPr/>
        </p:nvPicPr>
        <p:blipFill>
          <a:blip r:embed="rId5"/>
          <a:stretch>
            <a:fillRect/>
          </a:stretch>
        </p:blipFill>
        <p:spPr>
          <a:xfrm>
            <a:off x="33808" y="0"/>
            <a:ext cx="6824191" cy="1032942"/>
          </a:xfrm>
          <a:prstGeom prst="rect">
            <a:avLst/>
          </a:prstGeom>
        </p:spPr>
      </p:pic>
    </p:spTree>
    <p:extLst>
      <p:ext uri="{BB962C8B-B14F-4D97-AF65-F5344CB8AC3E}">
        <p14:creationId xmlns:p14="http://schemas.microsoft.com/office/powerpoint/2010/main" val="3722831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a:extLst>
              <a:ext uri="{FF2B5EF4-FFF2-40B4-BE49-F238E27FC236}">
                <a16:creationId xmlns:a16="http://schemas.microsoft.com/office/drawing/2014/main" id="{20B74532-B6E1-4725-924C-6B0B599A0239}"/>
              </a:ext>
            </a:extLst>
          </p:cNvPr>
          <p:cNvSpPr/>
          <p:nvPr/>
        </p:nvSpPr>
        <p:spPr>
          <a:xfrm>
            <a:off x="273918" y="9130037"/>
            <a:ext cx="1717137" cy="338554"/>
          </a:xfrm>
          <a:prstGeom prst="rect">
            <a:avLst/>
          </a:prstGeom>
        </p:spPr>
        <p:txBody>
          <a:bodyPr wrap="none">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eisagulyan@nsi.ru</a:t>
            </a:r>
          </a:p>
        </p:txBody>
      </p:sp>
      <p:sp>
        <p:nvSpPr>
          <p:cNvPr id="36" name="Прямоугольник 35">
            <a:extLst>
              <a:ext uri="{FF2B5EF4-FFF2-40B4-BE49-F238E27FC236}">
                <a16:creationId xmlns:a16="http://schemas.microsoft.com/office/drawing/2014/main" id="{187F4561-FDBF-41AF-972B-5A46086E2333}"/>
              </a:ext>
            </a:extLst>
          </p:cNvPr>
          <p:cNvSpPr/>
          <p:nvPr/>
        </p:nvSpPr>
        <p:spPr>
          <a:xfrm>
            <a:off x="262220" y="9446256"/>
            <a:ext cx="1718739" cy="338554"/>
          </a:xfrm>
          <a:prstGeom prst="rect">
            <a:avLst/>
          </a:prstGeom>
        </p:spPr>
        <p:txBody>
          <a:bodyPr wrap="none">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doctorlisa@live.ru</a:t>
            </a:r>
          </a:p>
        </p:txBody>
      </p:sp>
      <p:sp>
        <p:nvSpPr>
          <p:cNvPr id="2" name="Прямоугольник 1">
            <a:extLst>
              <a:ext uri="{FF2B5EF4-FFF2-40B4-BE49-F238E27FC236}">
                <a16:creationId xmlns:a16="http://schemas.microsoft.com/office/drawing/2014/main" id="{85DE89A1-FD00-450F-9FB1-39DE311510CB}"/>
              </a:ext>
            </a:extLst>
          </p:cNvPr>
          <p:cNvSpPr/>
          <p:nvPr/>
        </p:nvSpPr>
        <p:spPr>
          <a:xfrm>
            <a:off x="2" y="9009874"/>
            <a:ext cx="6867605" cy="224180"/>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2DD10B46-9159-4DD6-AA9D-0ADABDDA4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7" y="929390"/>
            <a:ext cx="6858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EDF505-5632-4057-83E3-4E749111B15C}"/>
              </a:ext>
            </a:extLst>
          </p:cNvPr>
          <p:cNvSpPr txBox="1"/>
          <p:nvPr/>
        </p:nvSpPr>
        <p:spPr>
          <a:xfrm>
            <a:off x="22307" y="4750342"/>
            <a:ext cx="6880307" cy="246221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818181"/>
                </a:solidFill>
                <a:highlight>
                  <a:srgbClr val="FFFFFF"/>
                </a:highlight>
                <a:latin typeface="Times New Roman" panose="02020603050405020304" pitchFamily="18" charset="0"/>
                <a:cs typeface="Times New Roman" panose="02020603050405020304" pitchFamily="18" charset="0"/>
              </a:rPr>
              <a:t>Dear Friends and Colleagues,</a:t>
            </a:r>
            <a:r>
              <a:rPr lang="ru-RU" b="1" dirty="0">
                <a:solidFill>
                  <a:srgbClr val="818181"/>
                </a:solidFill>
                <a:highlight>
                  <a:srgbClr val="FFFFFF"/>
                </a:highlight>
                <a:latin typeface="Times New Roman" panose="02020603050405020304" pitchFamily="18" charset="0"/>
                <a:cs typeface="Times New Roman" panose="02020603050405020304" pitchFamily="18" charset="0"/>
              </a:rPr>
              <a:t> </a:t>
            </a:r>
            <a:r>
              <a:rPr lang="en-US" b="1" dirty="0">
                <a:solidFill>
                  <a:srgbClr val="818181"/>
                </a:solidFill>
                <a:highlight>
                  <a:srgbClr val="FFFFFF"/>
                </a:highlight>
                <a:latin typeface="Times New Roman" panose="02020603050405020304" pitchFamily="18" charset="0"/>
                <a:cs typeface="Times New Roman" panose="02020603050405020304" pitchFamily="18" charset="0"/>
              </a:rPr>
              <a:t>We would like to invite you to the  2nd Joint Congress of the INS European Chapters (e-INS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At e-INS 2021 you will have the opportunity to showcase your latest research, take part in a variety of scientific sessions and discuss the latest advances in Neuromodulation, grow your professional network and enjoy the many relationship-building opportunities our congress will provide.</a:t>
            </a:r>
            <a:r>
              <a:rPr lang="ru-RU" sz="2000" dirty="0">
                <a:solidFill>
                  <a:srgbClr val="818181"/>
                </a:solidFill>
                <a:highlight>
                  <a:srgbClr val="FFFFFF"/>
                </a:highlight>
                <a:latin typeface="Times New Roman" panose="02020603050405020304" pitchFamily="18" charset="0"/>
                <a:cs typeface="Times New Roman" panose="02020603050405020304" pitchFamily="18" charset="0"/>
              </a:rPr>
              <a:t> </a:t>
            </a: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For more information</a:t>
            </a:r>
            <a:r>
              <a:rPr lang="ru-RU" sz="2000" dirty="0">
                <a:solidFill>
                  <a:srgbClr val="818181"/>
                </a:solidFill>
                <a:highlight>
                  <a:srgbClr val="FFFFFF"/>
                </a:highlight>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86EE173A-A40A-45C1-8276-565C14DD84D1}"/>
              </a:ext>
            </a:extLst>
          </p:cNvPr>
          <p:cNvSpPr txBox="1"/>
          <p:nvPr/>
        </p:nvSpPr>
        <p:spPr>
          <a:xfrm>
            <a:off x="1705057" y="7480272"/>
            <a:ext cx="34925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800" dirty="0">
                <a:solidFill>
                  <a:srgbClr val="81818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https://e-ins.org/</a:t>
            </a:r>
            <a:endParaRPr lang="ru-RU" sz="2800" dirty="0">
              <a:solidFill>
                <a:srgbClr val="818181"/>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B8CCC943-86DC-4DA6-B1D7-14C7703A2DBA}"/>
              </a:ext>
            </a:extLst>
          </p:cNvPr>
          <p:cNvSpPr/>
          <p:nvPr/>
        </p:nvSpPr>
        <p:spPr>
          <a:xfrm>
            <a:off x="3198090" y="9138632"/>
            <a:ext cx="3499043" cy="786754"/>
          </a:xfrm>
          <a:prstGeom prst="rect">
            <a:avLst/>
          </a:prstGeom>
        </p:spPr>
        <p:txBody>
          <a:bodyPr wrap="squar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President: Isagulyan Emil</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Secretary: </a:t>
            </a:r>
            <a:r>
              <a:rPr kumimoji="0" lang="en-US" sz="1600" b="0" i="0" u="none" strike="noStrike" kern="1200" cap="none" spc="0" normalizeH="0" baseline="0" noProof="0" dirty="0" err="1">
                <a:ln>
                  <a:noFill/>
                </a:ln>
                <a:solidFill>
                  <a:srgbClr val="818181"/>
                </a:solidFill>
                <a:effectLst/>
                <a:uLnTx/>
                <a:uFillTx/>
                <a:latin typeface="Times New Roman" panose="02020603050405020304" pitchFamily="18" charset="0"/>
                <a:ea typeface="+mn-ea"/>
                <a:cs typeface="Times New Roman" panose="02020603050405020304" pitchFamily="18" charset="0"/>
              </a:rPr>
              <a:t>Makashova</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Elizaveta</a:t>
            </a:r>
          </a:p>
        </p:txBody>
      </p:sp>
      <p:pic>
        <p:nvPicPr>
          <p:cNvPr id="5" name="Рисунок 4">
            <a:extLst>
              <a:ext uri="{FF2B5EF4-FFF2-40B4-BE49-F238E27FC236}">
                <a16:creationId xmlns:a16="http://schemas.microsoft.com/office/drawing/2014/main" id="{4C6A6861-6739-42FC-8D45-3429B5B100B7}"/>
              </a:ext>
            </a:extLst>
          </p:cNvPr>
          <p:cNvPicPr>
            <a:picLocks noChangeAspect="1"/>
          </p:cNvPicPr>
          <p:nvPr/>
        </p:nvPicPr>
        <p:blipFill>
          <a:blip r:embed="rId5"/>
          <a:stretch>
            <a:fillRect/>
          </a:stretch>
        </p:blipFill>
        <p:spPr>
          <a:xfrm>
            <a:off x="33808" y="0"/>
            <a:ext cx="6824191" cy="1032942"/>
          </a:xfrm>
          <a:prstGeom prst="rect">
            <a:avLst/>
          </a:prstGeom>
        </p:spPr>
      </p:pic>
    </p:spTree>
    <p:extLst>
      <p:ext uri="{BB962C8B-B14F-4D97-AF65-F5344CB8AC3E}">
        <p14:creationId xmlns:p14="http://schemas.microsoft.com/office/powerpoint/2010/main" val="150484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a:extLst>
              <a:ext uri="{FF2B5EF4-FFF2-40B4-BE49-F238E27FC236}">
                <a16:creationId xmlns:a16="http://schemas.microsoft.com/office/drawing/2014/main" id="{20B74532-B6E1-4725-924C-6B0B599A0239}"/>
              </a:ext>
            </a:extLst>
          </p:cNvPr>
          <p:cNvSpPr/>
          <p:nvPr/>
        </p:nvSpPr>
        <p:spPr>
          <a:xfrm>
            <a:off x="273918" y="9130037"/>
            <a:ext cx="1717137" cy="338554"/>
          </a:xfrm>
          <a:prstGeom prst="rect">
            <a:avLst/>
          </a:prstGeom>
        </p:spPr>
        <p:txBody>
          <a:bodyPr wrap="none">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eisagulyan@nsi.ru</a:t>
            </a:r>
          </a:p>
        </p:txBody>
      </p:sp>
      <p:sp>
        <p:nvSpPr>
          <p:cNvPr id="36" name="Прямоугольник 35">
            <a:extLst>
              <a:ext uri="{FF2B5EF4-FFF2-40B4-BE49-F238E27FC236}">
                <a16:creationId xmlns:a16="http://schemas.microsoft.com/office/drawing/2014/main" id="{187F4561-FDBF-41AF-972B-5A46086E2333}"/>
              </a:ext>
            </a:extLst>
          </p:cNvPr>
          <p:cNvSpPr/>
          <p:nvPr/>
        </p:nvSpPr>
        <p:spPr>
          <a:xfrm>
            <a:off x="262220" y="9446256"/>
            <a:ext cx="1718739" cy="338554"/>
          </a:xfrm>
          <a:prstGeom prst="rect">
            <a:avLst/>
          </a:prstGeom>
        </p:spPr>
        <p:txBody>
          <a:bodyPr wrap="none">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doctorlisa@live.ru</a:t>
            </a:r>
          </a:p>
        </p:txBody>
      </p:sp>
      <p:sp>
        <p:nvSpPr>
          <p:cNvPr id="2" name="Прямоугольник 1">
            <a:extLst>
              <a:ext uri="{FF2B5EF4-FFF2-40B4-BE49-F238E27FC236}">
                <a16:creationId xmlns:a16="http://schemas.microsoft.com/office/drawing/2014/main" id="{85DE89A1-FD00-450F-9FB1-39DE311510CB}"/>
              </a:ext>
            </a:extLst>
          </p:cNvPr>
          <p:cNvSpPr/>
          <p:nvPr/>
        </p:nvSpPr>
        <p:spPr>
          <a:xfrm>
            <a:off x="2" y="9009874"/>
            <a:ext cx="6867605" cy="224180"/>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Рисунок 2">
            <a:extLst>
              <a:ext uri="{FF2B5EF4-FFF2-40B4-BE49-F238E27FC236}">
                <a16:creationId xmlns:a16="http://schemas.microsoft.com/office/drawing/2014/main" id="{2049356E-6353-492C-B922-896FB26F30D6}"/>
              </a:ext>
            </a:extLst>
          </p:cNvPr>
          <p:cNvPicPr>
            <a:picLocks noChangeAspect="1"/>
          </p:cNvPicPr>
          <p:nvPr/>
        </p:nvPicPr>
        <p:blipFill rotWithShape="1">
          <a:blip r:embed="rId3"/>
          <a:srcRect l="2189" t="25496" r="1639" b="10636"/>
          <a:stretch/>
        </p:blipFill>
        <p:spPr>
          <a:xfrm>
            <a:off x="119104" y="972520"/>
            <a:ext cx="6595534" cy="2339887"/>
          </a:xfrm>
          <a:prstGeom prst="rect">
            <a:avLst/>
          </a:prstGeom>
        </p:spPr>
      </p:pic>
      <p:sp>
        <p:nvSpPr>
          <p:cNvPr id="17" name="TextBox 16">
            <a:extLst>
              <a:ext uri="{FF2B5EF4-FFF2-40B4-BE49-F238E27FC236}">
                <a16:creationId xmlns:a16="http://schemas.microsoft.com/office/drawing/2014/main" id="{509E1D72-5A66-4D47-925A-816CA881C2DC}"/>
              </a:ext>
            </a:extLst>
          </p:cNvPr>
          <p:cNvSpPr txBox="1"/>
          <p:nvPr/>
        </p:nvSpPr>
        <p:spPr>
          <a:xfrm>
            <a:off x="1101063" y="8520355"/>
            <a:ext cx="4631616" cy="523220"/>
          </a:xfrm>
          <a:prstGeom prst="rect">
            <a:avLst/>
          </a:prstGeom>
          <a:noFill/>
        </p:spPr>
        <p:txBody>
          <a:bodyPr wrap="square">
            <a:spAutoFit/>
          </a:bodyPr>
          <a:lstStyle/>
          <a:p>
            <a:pPr algn="ctr"/>
            <a:r>
              <a:rPr lang="ru-RU" sz="2800" dirty="0">
                <a:solidFill>
                  <a:srgbClr val="81818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https://ins-congress.com/</a:t>
            </a:r>
            <a:endParaRPr lang="ru-RU" sz="2800" dirty="0">
              <a:solidFill>
                <a:srgbClr val="818181"/>
              </a:solidFill>
              <a:latin typeface="Times New Roman" panose="02020603050405020304" pitchFamily="18" charset="0"/>
              <a:cs typeface="Times New Roman" panose="02020603050405020304" pitchFamily="18" charset="0"/>
            </a:endParaRPr>
          </a:p>
        </p:txBody>
      </p:sp>
      <p:sp>
        <p:nvSpPr>
          <p:cNvPr id="8" name="Прямоугольник: скругленные углы 7">
            <a:extLst>
              <a:ext uri="{FF2B5EF4-FFF2-40B4-BE49-F238E27FC236}">
                <a16:creationId xmlns:a16="http://schemas.microsoft.com/office/drawing/2014/main" id="{002C84FF-97F2-48DB-A677-60A20DF0F36F}"/>
              </a:ext>
            </a:extLst>
          </p:cNvPr>
          <p:cNvSpPr/>
          <p:nvPr/>
        </p:nvSpPr>
        <p:spPr>
          <a:xfrm>
            <a:off x="201460" y="7701243"/>
            <a:ext cx="6513178" cy="863136"/>
          </a:xfrm>
          <a:prstGeom prst="roundRect">
            <a:avLst/>
          </a:prstGeom>
          <a:solidFill>
            <a:srgbClr val="164387"/>
          </a:solidFill>
          <a:ln>
            <a:solidFill>
              <a:srgbClr val="1643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abstract submission deadline has been extended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 December 2020.</a:t>
            </a:r>
            <a:endParaRPr kumimoji="0" lang="ru-RU"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00" name="Picture 4" descr="INS 2021">
            <a:extLst>
              <a:ext uri="{FF2B5EF4-FFF2-40B4-BE49-F238E27FC236}">
                <a16:creationId xmlns:a16="http://schemas.microsoft.com/office/drawing/2014/main" id="{F50C2E26-B45C-4C12-80B7-6A54F9F54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460" y="2614150"/>
            <a:ext cx="2514600" cy="638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29833BB-7DB2-4A59-8E0B-C698CD5C2966}"/>
              </a:ext>
            </a:extLst>
          </p:cNvPr>
          <p:cNvSpPr txBox="1"/>
          <p:nvPr/>
        </p:nvSpPr>
        <p:spPr>
          <a:xfrm>
            <a:off x="105533" y="3252325"/>
            <a:ext cx="6656541" cy="452431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rgbClr val="818181"/>
                </a:solidFill>
                <a:highlight>
                  <a:srgbClr val="FFFFFF"/>
                </a:highlight>
                <a:latin typeface="Times New Roman" panose="02020603050405020304" pitchFamily="18" charset="0"/>
                <a:cs typeface="Times New Roman" panose="02020603050405020304" pitchFamily="18" charset="0"/>
              </a:rPr>
              <a:t>The 2021 congress of the International Neuromodulation Society, themed Neuromodulation: From Scientific Theory to Revolutionary Therapy. A strong theoretical framework has underpinned studies that offer insight into mechanisms of action, and the field has matured into proven therapies delivered with refined and personalized techniques. Plenary sessions from world experts, panel discussions, oral abstract presentations, poster sessions and networking opportunities convey knowledge from multiple disciplines about current practice, future developments, and solutions for neuromodulation therapy of the central, peripheral, and autonomic nervous system. The congress will bring together over 1,500 scientists, researchers, engineers, device developers and healthcare providers from around the globe to share evidence-based knowledge about basic, translational and clinical research; emerging technologies; and global health care trends in order to improve skills, outcomes, and access to patient care. We invite you to join us!</a:t>
            </a:r>
            <a:endParaRPr lang="ru-RU" dirty="0">
              <a:solidFill>
                <a:srgbClr val="818181"/>
              </a:solidFill>
              <a:highlight>
                <a:srgbClr val="FFFFFF"/>
              </a:highlight>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75CE529C-5644-4179-9B76-C492A9DAD555}"/>
              </a:ext>
            </a:extLst>
          </p:cNvPr>
          <p:cNvSpPr/>
          <p:nvPr/>
        </p:nvSpPr>
        <p:spPr>
          <a:xfrm>
            <a:off x="3198090" y="9138632"/>
            <a:ext cx="3499043" cy="786754"/>
          </a:xfrm>
          <a:prstGeom prst="rect">
            <a:avLst/>
          </a:prstGeom>
        </p:spPr>
        <p:txBody>
          <a:bodyPr wrap="squar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President: Isagulyan Emil</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Secretary: </a:t>
            </a:r>
            <a:r>
              <a:rPr kumimoji="0" lang="en-US" sz="1600" b="0" i="0" u="none" strike="noStrike" kern="1200" cap="none" spc="0" normalizeH="0" baseline="0" noProof="0" dirty="0" err="1">
                <a:ln>
                  <a:noFill/>
                </a:ln>
                <a:solidFill>
                  <a:srgbClr val="818181"/>
                </a:solidFill>
                <a:effectLst/>
                <a:uLnTx/>
                <a:uFillTx/>
                <a:latin typeface="Times New Roman" panose="02020603050405020304" pitchFamily="18" charset="0"/>
                <a:ea typeface="+mn-ea"/>
                <a:cs typeface="Times New Roman" panose="02020603050405020304" pitchFamily="18" charset="0"/>
              </a:rPr>
              <a:t>Makashova</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Elizaveta</a:t>
            </a:r>
          </a:p>
        </p:txBody>
      </p:sp>
      <p:pic>
        <p:nvPicPr>
          <p:cNvPr id="7" name="Рисунок 6">
            <a:extLst>
              <a:ext uri="{FF2B5EF4-FFF2-40B4-BE49-F238E27FC236}">
                <a16:creationId xmlns:a16="http://schemas.microsoft.com/office/drawing/2014/main" id="{A40852CC-17A2-493E-A2EB-B5E6CE8E46D0}"/>
              </a:ext>
            </a:extLst>
          </p:cNvPr>
          <p:cNvPicPr>
            <a:picLocks noChangeAspect="1"/>
          </p:cNvPicPr>
          <p:nvPr/>
        </p:nvPicPr>
        <p:blipFill>
          <a:blip r:embed="rId6"/>
          <a:stretch>
            <a:fillRect/>
          </a:stretch>
        </p:blipFill>
        <p:spPr>
          <a:xfrm>
            <a:off x="33808" y="0"/>
            <a:ext cx="6824191" cy="1032942"/>
          </a:xfrm>
          <a:prstGeom prst="rect">
            <a:avLst/>
          </a:prstGeom>
        </p:spPr>
      </p:pic>
    </p:spTree>
    <p:extLst>
      <p:ext uri="{BB962C8B-B14F-4D97-AF65-F5344CB8AC3E}">
        <p14:creationId xmlns:p14="http://schemas.microsoft.com/office/powerpoint/2010/main" val="1136294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a:extLst>
              <a:ext uri="{FF2B5EF4-FFF2-40B4-BE49-F238E27FC236}">
                <a16:creationId xmlns:a16="http://schemas.microsoft.com/office/drawing/2014/main" id="{20B74532-B6E1-4725-924C-6B0B599A0239}"/>
              </a:ext>
            </a:extLst>
          </p:cNvPr>
          <p:cNvSpPr/>
          <p:nvPr/>
        </p:nvSpPr>
        <p:spPr>
          <a:xfrm>
            <a:off x="273916" y="9209369"/>
            <a:ext cx="1717137" cy="338554"/>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eisagulyan@nsi.ru</a:t>
            </a:r>
          </a:p>
        </p:txBody>
      </p:sp>
      <p:sp>
        <p:nvSpPr>
          <p:cNvPr id="36" name="Прямоугольник 35">
            <a:extLst>
              <a:ext uri="{FF2B5EF4-FFF2-40B4-BE49-F238E27FC236}">
                <a16:creationId xmlns:a16="http://schemas.microsoft.com/office/drawing/2014/main" id="{187F4561-FDBF-41AF-972B-5A46086E2333}"/>
              </a:ext>
            </a:extLst>
          </p:cNvPr>
          <p:cNvSpPr/>
          <p:nvPr/>
        </p:nvSpPr>
        <p:spPr>
          <a:xfrm>
            <a:off x="262218" y="9525588"/>
            <a:ext cx="1718739" cy="338554"/>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doctorlisa@live.ru</a:t>
            </a:r>
          </a:p>
        </p:txBody>
      </p:sp>
      <p:sp>
        <p:nvSpPr>
          <p:cNvPr id="33" name="Прямоугольник 32">
            <a:extLst>
              <a:ext uri="{FF2B5EF4-FFF2-40B4-BE49-F238E27FC236}">
                <a16:creationId xmlns:a16="http://schemas.microsoft.com/office/drawing/2014/main" id="{396BE84C-1679-4BF2-981A-F8E9687D20A8}"/>
              </a:ext>
            </a:extLst>
          </p:cNvPr>
          <p:cNvSpPr/>
          <p:nvPr/>
        </p:nvSpPr>
        <p:spPr>
          <a:xfrm>
            <a:off x="2" y="9009874"/>
            <a:ext cx="6867605" cy="224180"/>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451E74B-A942-4240-8E50-9022FFAD9D3B}"/>
              </a:ext>
            </a:extLst>
          </p:cNvPr>
          <p:cNvSpPr txBox="1"/>
          <p:nvPr/>
        </p:nvSpPr>
        <p:spPr>
          <a:xfrm>
            <a:off x="-106403" y="1891796"/>
            <a:ext cx="6867605" cy="1754326"/>
          </a:xfrm>
          <a:prstGeom prst="rect">
            <a:avLst/>
          </a:prstGeom>
          <a:noFill/>
        </p:spPr>
        <p:txBody>
          <a:bodyPr wrap="square">
            <a:spAutoFit/>
          </a:bodyPr>
          <a:lstStyle/>
          <a:p>
            <a:pPr algn="ctr"/>
            <a:r>
              <a:rPr lang="en-US" b="1" dirty="0">
                <a:solidFill>
                  <a:srgbClr val="818181"/>
                </a:solidFill>
                <a:highlight>
                  <a:srgbClr val="FFFFFF"/>
                </a:highlight>
                <a:latin typeface="Times New Roman" panose="02020603050405020304" pitchFamily="18" charset="0"/>
                <a:cs typeface="Times New Roman" panose="02020603050405020304" pitchFamily="18" charset="0"/>
              </a:rPr>
              <a:t>Dear Ladies and Gentlemen</a:t>
            </a:r>
          </a:p>
          <a:p>
            <a:pPr algn="ctr"/>
            <a:r>
              <a:rPr lang="en-US" b="1" dirty="0">
                <a:solidFill>
                  <a:srgbClr val="818181"/>
                </a:solidFill>
                <a:highlight>
                  <a:srgbClr val="FFFFFF"/>
                </a:highlight>
                <a:latin typeface="Times New Roman" panose="02020603050405020304" pitchFamily="18" charset="0"/>
                <a:cs typeface="Times New Roman" panose="02020603050405020304" pitchFamily="18" charset="0"/>
              </a:rPr>
              <a:t>We would like to invite you to the </a:t>
            </a:r>
            <a:r>
              <a:rPr lang="ru-RU" b="1" dirty="0">
                <a:solidFill>
                  <a:srgbClr val="818181"/>
                </a:solidFill>
                <a:highlight>
                  <a:srgbClr val="FFFFFF"/>
                </a:highlight>
                <a:latin typeface="Times New Roman" panose="02020603050405020304" pitchFamily="18" charset="0"/>
                <a:cs typeface="Times New Roman" panose="02020603050405020304" pitchFamily="18" charset="0"/>
              </a:rPr>
              <a:t> </a:t>
            </a:r>
          </a:p>
          <a:p>
            <a:pPr algn="ctr"/>
            <a:r>
              <a:rPr lang="ru-RU" b="1" dirty="0">
                <a:solidFill>
                  <a:srgbClr val="818181"/>
                </a:solidFill>
                <a:highlight>
                  <a:srgbClr val="FFFFFF"/>
                </a:highlight>
                <a:latin typeface="Times New Roman" panose="02020603050405020304" pitchFamily="18" charset="0"/>
                <a:cs typeface="Times New Roman" panose="02020603050405020304" pitchFamily="18" charset="0"/>
              </a:rPr>
              <a:t>III </a:t>
            </a:r>
            <a:r>
              <a:rPr lang="en-US" b="1" dirty="0">
                <a:solidFill>
                  <a:srgbClr val="818181"/>
                </a:solidFill>
                <a:highlight>
                  <a:srgbClr val="FFFFFF"/>
                </a:highlight>
                <a:latin typeface="Times New Roman" panose="02020603050405020304" pitchFamily="18" charset="0"/>
                <a:cs typeface="Times New Roman" panose="02020603050405020304" pitchFamily="18" charset="0"/>
              </a:rPr>
              <a:t>INTERNATIONAL CONGRESS AIPM</a:t>
            </a:r>
            <a:r>
              <a:rPr lang="ru-RU" b="1" dirty="0">
                <a:solidFill>
                  <a:srgbClr val="818181"/>
                </a:solidFill>
                <a:highlight>
                  <a:srgbClr val="FFFFFF"/>
                </a:highlight>
                <a:latin typeface="Times New Roman" panose="02020603050405020304" pitchFamily="18" charset="0"/>
                <a:cs typeface="Times New Roman" panose="02020603050405020304" pitchFamily="18" charset="0"/>
              </a:rPr>
              <a:t> </a:t>
            </a:r>
            <a:r>
              <a:rPr lang="en-US" b="1" dirty="0">
                <a:solidFill>
                  <a:srgbClr val="818181"/>
                </a:solidFill>
                <a:highlight>
                  <a:srgbClr val="FFFFFF"/>
                </a:highlight>
                <a:latin typeface="Times New Roman" panose="02020603050405020304" pitchFamily="18" charset="0"/>
                <a:cs typeface="Times New Roman" panose="02020603050405020304" pitchFamily="18" charset="0"/>
              </a:rPr>
              <a:t>AND</a:t>
            </a:r>
            <a:r>
              <a:rPr lang="ru-RU" b="1" dirty="0">
                <a:solidFill>
                  <a:srgbClr val="818181"/>
                </a:solidFill>
                <a:highlight>
                  <a:srgbClr val="FFFFFF"/>
                </a:highlight>
                <a:latin typeface="Times New Roman" panose="02020603050405020304" pitchFamily="18" charset="0"/>
                <a:cs typeface="Times New Roman" panose="02020603050405020304" pitchFamily="18" charset="0"/>
              </a:rPr>
              <a:t> </a:t>
            </a:r>
          </a:p>
          <a:p>
            <a:pPr algn="ctr"/>
            <a:r>
              <a:rPr lang="ru-RU" b="1" dirty="0">
                <a:solidFill>
                  <a:srgbClr val="818181"/>
                </a:solidFill>
                <a:highlight>
                  <a:srgbClr val="FFFFFF"/>
                </a:highlight>
                <a:latin typeface="Times New Roman" panose="02020603050405020304" pitchFamily="18" charset="0"/>
                <a:cs typeface="Times New Roman" panose="02020603050405020304" pitchFamily="18" charset="0"/>
              </a:rPr>
              <a:t>II </a:t>
            </a:r>
            <a:r>
              <a:rPr lang="en-US" b="1" dirty="0">
                <a:solidFill>
                  <a:srgbClr val="818181"/>
                </a:solidFill>
                <a:highlight>
                  <a:srgbClr val="FFFFFF"/>
                </a:highlight>
                <a:latin typeface="Times New Roman" panose="02020603050405020304" pitchFamily="18" charset="0"/>
                <a:cs typeface="Times New Roman" panose="02020603050405020304" pitchFamily="18" charset="0"/>
              </a:rPr>
              <a:t>CONGRESS</a:t>
            </a:r>
            <a:r>
              <a:rPr lang="ru-RU" b="1" dirty="0">
                <a:solidFill>
                  <a:srgbClr val="818181"/>
                </a:solidFill>
                <a:highlight>
                  <a:srgbClr val="FFFFFF"/>
                </a:highlight>
                <a:latin typeface="Times New Roman" panose="02020603050405020304" pitchFamily="18" charset="0"/>
                <a:cs typeface="Times New Roman" panose="02020603050405020304" pitchFamily="18" charset="0"/>
              </a:rPr>
              <a:t> </a:t>
            </a:r>
            <a:r>
              <a:rPr lang="en-US" b="1" dirty="0">
                <a:solidFill>
                  <a:srgbClr val="818181"/>
                </a:solidFill>
                <a:highlight>
                  <a:srgbClr val="FFFFFF"/>
                </a:highlight>
                <a:latin typeface="Times New Roman" panose="02020603050405020304" pitchFamily="18" charset="0"/>
                <a:cs typeface="Times New Roman" panose="02020603050405020304" pitchFamily="18" charset="0"/>
              </a:rPr>
              <a:t>NNSR </a:t>
            </a:r>
            <a:endParaRPr lang="ru-RU" b="1" dirty="0">
              <a:solidFill>
                <a:srgbClr val="818181"/>
              </a:solidFill>
              <a:highlight>
                <a:srgbClr val="FFFFFF"/>
              </a:highlight>
              <a:latin typeface="Times New Roman" panose="02020603050405020304" pitchFamily="18" charset="0"/>
              <a:cs typeface="Times New Roman" panose="02020603050405020304" pitchFamily="18" charset="0"/>
            </a:endParaRPr>
          </a:p>
          <a:p>
            <a:pPr algn="ctr"/>
            <a:r>
              <a:rPr lang="en-US" b="1" dirty="0">
                <a:solidFill>
                  <a:srgbClr val="818181"/>
                </a:solidFill>
                <a:highlight>
                  <a:srgbClr val="FFFFFF"/>
                </a:highlight>
                <a:latin typeface="Times New Roman" panose="02020603050405020304" pitchFamily="18" charset="0"/>
                <a:cs typeface="Times New Roman" panose="02020603050405020304" pitchFamily="18" charset="0"/>
              </a:rPr>
              <a:t>DECEMBER, </a:t>
            </a:r>
            <a:r>
              <a:rPr lang="ru-RU" b="1" dirty="0">
                <a:solidFill>
                  <a:srgbClr val="818181"/>
                </a:solidFill>
                <a:highlight>
                  <a:srgbClr val="FFFFFF"/>
                </a:highlight>
                <a:latin typeface="Times New Roman" panose="02020603050405020304" pitchFamily="18" charset="0"/>
                <a:cs typeface="Times New Roman" panose="02020603050405020304" pitchFamily="18" charset="0"/>
              </a:rPr>
              <a:t>09–11, 2020 </a:t>
            </a:r>
            <a:r>
              <a:rPr lang="en-US" b="1" dirty="0">
                <a:solidFill>
                  <a:srgbClr val="818181"/>
                </a:solidFill>
                <a:highlight>
                  <a:srgbClr val="FFFFFF"/>
                </a:highlight>
                <a:latin typeface="Times New Roman" panose="02020603050405020304" pitchFamily="18" charset="0"/>
                <a:cs typeface="Times New Roman" panose="02020603050405020304" pitchFamily="18" charset="0"/>
              </a:rPr>
              <a:t>in MOSCOW</a:t>
            </a:r>
            <a:endParaRPr lang="ru-RU" b="1" dirty="0">
              <a:solidFill>
                <a:srgbClr val="818181"/>
              </a:solidFill>
              <a:highlight>
                <a:srgbClr val="FFFFFF"/>
              </a:highlight>
              <a:latin typeface="Times New Roman" panose="02020603050405020304" pitchFamily="18" charset="0"/>
              <a:cs typeface="Times New Roman" panose="02020603050405020304" pitchFamily="18" charset="0"/>
            </a:endParaRPr>
          </a:p>
          <a:p>
            <a:pPr algn="ctr"/>
            <a:r>
              <a:rPr lang="en-US" b="1" dirty="0">
                <a:solidFill>
                  <a:srgbClr val="818181"/>
                </a:solidFill>
                <a:highlight>
                  <a:srgbClr val="FFFFFF"/>
                </a:highlight>
                <a:latin typeface="Times New Roman" panose="02020603050405020304" pitchFamily="18" charset="0"/>
                <a:cs typeface="Times New Roman" panose="02020603050405020304" pitchFamily="18" charset="0"/>
              </a:rPr>
              <a:t> ON-LINE </a:t>
            </a:r>
            <a:endParaRPr lang="ru-RU" b="1" dirty="0">
              <a:solidFill>
                <a:srgbClr val="818181"/>
              </a:solidFill>
              <a:highlight>
                <a:srgbClr val="FFFFFF"/>
              </a:highligh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4634B9B-577B-4EBA-8303-5A6F5E0C40DF}"/>
              </a:ext>
            </a:extLst>
          </p:cNvPr>
          <p:cNvSpPr txBox="1"/>
          <p:nvPr/>
        </p:nvSpPr>
        <p:spPr>
          <a:xfrm>
            <a:off x="406400" y="7730931"/>
            <a:ext cx="584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800" dirty="0">
                <a:solidFill>
                  <a:srgbClr val="81818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https://scaf-spb.ru/</a:t>
            </a:r>
            <a:endParaRPr lang="ru-RU" sz="2800" dirty="0">
              <a:solidFill>
                <a:srgbClr val="81818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792CAE3-36FF-4F2C-84AE-887D9351F9DE}"/>
              </a:ext>
            </a:extLst>
          </p:cNvPr>
          <p:cNvSpPr txBox="1"/>
          <p:nvPr/>
        </p:nvSpPr>
        <p:spPr>
          <a:xfrm>
            <a:off x="-27721" y="7207711"/>
            <a:ext cx="6867605"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For more information</a:t>
            </a:r>
            <a:r>
              <a:rPr lang="ru-RU" sz="2000" dirty="0">
                <a:solidFill>
                  <a:srgbClr val="818181"/>
                </a:solidFill>
                <a:highlight>
                  <a:srgbClr val="FFFFFF"/>
                </a:highlight>
                <a:latin typeface="Times New Roman" panose="02020603050405020304" pitchFamily="18" charset="0"/>
                <a:cs typeface="Times New Roman" panose="02020603050405020304" pitchFamily="18" charset="0"/>
              </a:rPr>
              <a:t>:</a:t>
            </a:r>
          </a:p>
        </p:txBody>
      </p:sp>
      <p:sp>
        <p:nvSpPr>
          <p:cNvPr id="4" name="Прямоугольник 3">
            <a:extLst>
              <a:ext uri="{FF2B5EF4-FFF2-40B4-BE49-F238E27FC236}">
                <a16:creationId xmlns:a16="http://schemas.microsoft.com/office/drawing/2014/main" id="{70EACE18-D93C-4E61-8975-868FDBFA3789}"/>
              </a:ext>
            </a:extLst>
          </p:cNvPr>
          <p:cNvSpPr/>
          <p:nvPr/>
        </p:nvSpPr>
        <p:spPr>
          <a:xfrm>
            <a:off x="2" y="17157"/>
            <a:ext cx="6867605" cy="1884265"/>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What to do and see in Moscow">
            <a:extLst>
              <a:ext uri="{FF2B5EF4-FFF2-40B4-BE49-F238E27FC236}">
                <a16:creationId xmlns:a16="http://schemas.microsoft.com/office/drawing/2014/main" id="{531E4F46-C2D1-42C8-A74A-0D189DAF1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26" y="71942"/>
            <a:ext cx="4642426" cy="1796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CC9D15F1-A202-4B92-8769-E7C3AB957BF2}"/>
              </a:ext>
            </a:extLst>
          </p:cNvPr>
          <p:cNvSpPr/>
          <p:nvPr/>
        </p:nvSpPr>
        <p:spPr>
          <a:xfrm>
            <a:off x="133426" y="97684"/>
            <a:ext cx="6724571" cy="1796791"/>
          </a:xfrm>
          <a:prstGeom prst="rect">
            <a:avLst/>
          </a:prstGeom>
          <a:gradFill flip="none" rotWithShape="1">
            <a:gsLst>
              <a:gs pos="3000">
                <a:srgbClr val="EA1D24">
                  <a:alpha val="3000"/>
                </a:srgbClr>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Рисунок 8">
            <a:extLst>
              <a:ext uri="{FF2B5EF4-FFF2-40B4-BE49-F238E27FC236}">
                <a16:creationId xmlns:a16="http://schemas.microsoft.com/office/drawing/2014/main" id="{B78FB77E-5603-4CB8-AF84-5284FF04C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965" y="903072"/>
            <a:ext cx="2045919" cy="586944"/>
          </a:xfrm>
          <a:prstGeom prst="rect">
            <a:avLst/>
          </a:prstGeom>
        </p:spPr>
      </p:pic>
      <p:pic>
        <p:nvPicPr>
          <p:cNvPr id="20" name="Рисунок 19">
            <a:extLst>
              <a:ext uri="{FF2B5EF4-FFF2-40B4-BE49-F238E27FC236}">
                <a16:creationId xmlns:a16="http://schemas.microsoft.com/office/drawing/2014/main" id="{D0AE0F6D-5723-42DC-983A-73DE0FA776B7}"/>
              </a:ext>
            </a:extLst>
          </p:cNvPr>
          <p:cNvPicPr>
            <a:picLocks noChangeAspect="1"/>
          </p:cNvPicPr>
          <p:nvPr/>
        </p:nvPicPr>
        <p:blipFill>
          <a:blip r:embed="rId6"/>
          <a:stretch>
            <a:fillRect/>
          </a:stretch>
        </p:blipFill>
        <p:spPr>
          <a:xfrm>
            <a:off x="4760968" y="207257"/>
            <a:ext cx="2078916" cy="603556"/>
          </a:xfrm>
          <a:prstGeom prst="rect">
            <a:avLst/>
          </a:prstGeom>
        </p:spPr>
      </p:pic>
      <p:sp>
        <p:nvSpPr>
          <p:cNvPr id="3" name="Прямоугольник 2">
            <a:extLst>
              <a:ext uri="{FF2B5EF4-FFF2-40B4-BE49-F238E27FC236}">
                <a16:creationId xmlns:a16="http://schemas.microsoft.com/office/drawing/2014/main" id="{FBEBD9A9-D3F3-4E4A-BC57-389482F70D74}"/>
              </a:ext>
            </a:extLst>
          </p:cNvPr>
          <p:cNvSpPr/>
          <p:nvPr/>
        </p:nvSpPr>
        <p:spPr>
          <a:xfrm>
            <a:off x="3198090" y="9138632"/>
            <a:ext cx="3499043" cy="786754"/>
          </a:xfrm>
          <a:prstGeom prst="rect">
            <a:avLst/>
          </a:prstGeom>
        </p:spPr>
        <p:txBody>
          <a:bodyPr wrap="squar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President: Isagulyan Emil</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Secretary: </a:t>
            </a:r>
            <a:r>
              <a:rPr kumimoji="0" lang="en-US" sz="1600" b="0" i="0" u="none" strike="noStrike" kern="1200" cap="none" spc="0" normalizeH="0" baseline="0" noProof="0" dirty="0" err="1">
                <a:ln>
                  <a:noFill/>
                </a:ln>
                <a:solidFill>
                  <a:srgbClr val="818181"/>
                </a:solidFill>
                <a:effectLst/>
                <a:uLnTx/>
                <a:uFillTx/>
                <a:latin typeface="Times New Roman" panose="02020603050405020304" pitchFamily="18" charset="0"/>
                <a:ea typeface="+mn-ea"/>
                <a:cs typeface="Times New Roman" panose="02020603050405020304" pitchFamily="18" charset="0"/>
              </a:rPr>
              <a:t>Makashova</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Elizaveta</a:t>
            </a:r>
          </a:p>
        </p:txBody>
      </p:sp>
      <p:sp>
        <p:nvSpPr>
          <p:cNvPr id="6" name="TextBox 5">
            <a:extLst>
              <a:ext uri="{FF2B5EF4-FFF2-40B4-BE49-F238E27FC236}">
                <a16:creationId xmlns:a16="http://schemas.microsoft.com/office/drawing/2014/main" id="{B6F89E2D-F325-46E9-B64F-9F2F8AE8A048}"/>
              </a:ext>
            </a:extLst>
          </p:cNvPr>
          <p:cNvSpPr txBox="1"/>
          <p:nvPr/>
        </p:nvSpPr>
        <p:spPr>
          <a:xfrm>
            <a:off x="0" y="3694778"/>
            <a:ext cx="6877212" cy="31393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818181"/>
                </a:solidFill>
                <a:highlight>
                  <a:srgbClr val="FFFFFF"/>
                </a:highlight>
                <a:latin typeface="Times New Roman" panose="02020603050405020304" pitchFamily="18" charset="0"/>
                <a:cs typeface="Times New Roman" panose="02020603050405020304" pitchFamily="18" charset="0"/>
              </a:rPr>
              <a:t>High-tech methods of treating chronic pain continue to develop in Russia. An increasing number of doctors are using interventional pain management (ultrasound and X-ray navigation). The conference will be attended by leading experts. The program will include the topics of anatomy, pathophysiology and chronic pain, the effectiveness and safety of minimally invasive methods, issues of organization and legal aspects of pain treatment centers.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srgbClr val="818181"/>
              </a:solidFill>
              <a:highlight>
                <a:srgbClr val="FFFFFF"/>
              </a:highlight>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818181"/>
                </a:solidFill>
                <a:highlight>
                  <a:srgbClr val="FFFFFF"/>
                </a:highlight>
                <a:latin typeface="Times New Roman" panose="02020603050405020304" pitchFamily="18" charset="0"/>
                <a:cs typeface="Times New Roman" panose="02020603050405020304" pitchFamily="18" charset="0"/>
              </a:rPr>
              <a:t>The third congress will be held training course - a master class in interventional treatment with ultrasound navigation and neuro-orthopedic examination.</a:t>
            </a:r>
            <a:endParaRPr lang="ru-RU" dirty="0">
              <a:solidFill>
                <a:srgbClr val="818181"/>
              </a:solidFill>
              <a:highlight>
                <a:srgbClr val="FF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2878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899DEAC6-E788-4CC4-BF5A-21D1678E485E}"/>
              </a:ext>
            </a:extLst>
          </p:cNvPr>
          <p:cNvSpPr/>
          <p:nvPr/>
        </p:nvSpPr>
        <p:spPr>
          <a:xfrm>
            <a:off x="2" y="364068"/>
            <a:ext cx="6867605" cy="1708144"/>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Прямоугольник 34">
            <a:extLst>
              <a:ext uri="{FF2B5EF4-FFF2-40B4-BE49-F238E27FC236}">
                <a16:creationId xmlns:a16="http://schemas.microsoft.com/office/drawing/2014/main" id="{20B74532-B6E1-4725-924C-6B0B599A0239}"/>
              </a:ext>
            </a:extLst>
          </p:cNvPr>
          <p:cNvSpPr/>
          <p:nvPr/>
        </p:nvSpPr>
        <p:spPr>
          <a:xfrm>
            <a:off x="273916" y="9209369"/>
            <a:ext cx="1717137" cy="338554"/>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eisagulyan@nsi.ru</a:t>
            </a:r>
          </a:p>
        </p:txBody>
      </p:sp>
      <p:sp>
        <p:nvSpPr>
          <p:cNvPr id="36" name="Прямоугольник 35">
            <a:extLst>
              <a:ext uri="{FF2B5EF4-FFF2-40B4-BE49-F238E27FC236}">
                <a16:creationId xmlns:a16="http://schemas.microsoft.com/office/drawing/2014/main" id="{187F4561-FDBF-41AF-972B-5A46086E2333}"/>
              </a:ext>
            </a:extLst>
          </p:cNvPr>
          <p:cNvSpPr/>
          <p:nvPr/>
        </p:nvSpPr>
        <p:spPr>
          <a:xfrm>
            <a:off x="262218" y="9525588"/>
            <a:ext cx="1718739" cy="338554"/>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doctorlisa@live.ru</a:t>
            </a:r>
          </a:p>
        </p:txBody>
      </p:sp>
      <p:pic>
        <p:nvPicPr>
          <p:cNvPr id="14" name="Рисунок 13">
            <a:extLst>
              <a:ext uri="{FF2B5EF4-FFF2-40B4-BE49-F238E27FC236}">
                <a16:creationId xmlns:a16="http://schemas.microsoft.com/office/drawing/2014/main" id="{082AC4F6-D9D7-43C4-9F50-A5730B69C5F0}"/>
              </a:ext>
            </a:extLst>
          </p:cNvPr>
          <p:cNvPicPr>
            <a:picLocks noChangeAspect="1"/>
          </p:cNvPicPr>
          <p:nvPr/>
        </p:nvPicPr>
        <p:blipFill rotWithShape="1">
          <a:blip r:embed="rId3" cstate="print">
            <a:biLevel thresh="25000"/>
            <a:extLst>
              <a:ext uri="{BEBA8EAE-BF5A-486C-A8C5-ECC9F3942E4B}">
                <a14:imgProps xmlns:a14="http://schemas.microsoft.com/office/drawing/2010/main">
                  <a14:imgLayer r:embed="rId4">
                    <a14:imgEffect>
                      <a14:backgroundRemoval t="2200" b="65900" l="17000" r="81400">
                        <a14:foregroundMark x1="17000" y1="35000" x2="17000" y2="35000"/>
                        <a14:foregroundMark x1="54600" y1="35500" x2="54600" y2="35500"/>
                        <a14:foregroundMark x1="72600" y1="36600" x2="72600" y2="36600"/>
                        <a14:foregroundMark x1="49500" y1="49500" x2="49500" y2="49500"/>
                        <a14:foregroundMark x1="47100" y1="51900" x2="47100" y2="51900"/>
                        <a14:foregroundMark x1="32600" y1="65900" x2="32600" y2="65900"/>
                        <a14:foregroundMark x1="38700" y1="51700" x2="38700" y2="51700"/>
                        <a14:foregroundMark x1="43300" y1="47600" x2="43300" y2="47600"/>
                        <a14:foregroundMark x1="20200" y1="24200" x2="20200" y2="24200"/>
                        <a14:foregroundMark x1="36300" y1="36900" x2="36300" y2="36900"/>
                        <a14:foregroundMark x1="47100" y1="5400" x2="47100" y2="5400"/>
                        <a14:foregroundMark x1="41400" y1="3500" x2="41400" y2="3500"/>
                        <a14:foregroundMark x1="34200" y1="26600" x2="34200" y2="26600"/>
                        <a14:foregroundMark x1="79100" y1="39000" x2="79100" y2="39000"/>
                        <a14:foregroundMark x1="49500" y1="10500" x2="49500" y2="10500"/>
                        <a14:foregroundMark x1="57800" y1="61900" x2="57800" y2="61900"/>
                        <a14:foregroundMark x1="53500" y1="52500" x2="53500" y2="52500"/>
                        <a14:foregroundMark x1="53500" y1="53000" x2="53500" y2="53000"/>
                        <a14:foregroundMark x1="53500" y1="55400" x2="53500" y2="55400"/>
                        <a14:foregroundMark x1="53500" y1="57800" x2="53500" y2="57800"/>
                        <a14:foregroundMark x1="62200" y1="54100" x2="62200" y2="54100"/>
                        <a14:foregroundMark x1="53800" y1="18300" x2="53800" y2="18300"/>
                        <a14:foregroundMark x1="56200" y1="18600" x2="56200" y2="18600"/>
                        <a14:foregroundMark x1="58100" y1="19400" x2="58100" y2="19400"/>
                        <a14:foregroundMark x1="58900" y1="20400" x2="58900" y2="20400"/>
                        <a14:foregroundMark x1="61100" y1="21500" x2="61100" y2="21500"/>
                        <a14:foregroundMark x1="56100" y1="25000" x2="56100" y2="25000"/>
                        <a14:foregroundMark x1="53900" y1="26600" x2="53900" y2="26600"/>
                        <a14:foregroundMark x1="55000" y1="27400" x2="55000" y2="27400"/>
                        <a14:foregroundMark x1="55900" y1="20500" x2="55900" y2="20500"/>
                        <a14:foregroundMark x1="57900" y1="17800" x2="57900" y2="17800"/>
                        <a14:foregroundMark x1="59300" y1="17800" x2="59300" y2="17800"/>
                        <a14:foregroundMark x1="61200" y1="19400" x2="61200" y2="19400"/>
                        <a14:foregroundMark x1="61100" y1="17500" x2="61100" y2="17500"/>
                        <a14:foregroundMark x1="59000" y1="17100" x2="59000" y2="17100"/>
                        <a14:foregroundMark x1="68900" y1="17300" x2="68900" y2="17300"/>
                        <a14:foregroundMark x1="71000" y1="17500" x2="71000" y2="17500"/>
                        <a14:foregroundMark x1="70900" y1="18600" x2="70900" y2="18600"/>
                        <a14:foregroundMark x1="70900" y1="19100" x2="70900" y2="19100"/>
                        <a14:foregroundMark x1="71600" y1="21500" x2="71600" y2="21500"/>
                        <a14:foregroundMark x1="65400" y1="45900" x2="65600" y2="48900"/>
                        <a14:foregroundMark x1="67600" y1="48100" x2="67900" y2="49800"/>
                        <a14:foregroundMark x1="70200" y1="46800" x2="70300" y2="47900"/>
                        <a14:foregroundMark x1="56200" y1="45700" x2="56200" y2="46300"/>
                        <a14:foregroundMark x1="78100" y1="26000" x2="79000" y2="27900"/>
                        <a14:foregroundMark x1="81400" y1="45600" x2="81400" y2="45600"/>
                        <a14:foregroundMark x1="53300" y1="3400" x2="55200" y2="2200"/>
                        <a14:foregroundMark x1="53600" y1="7900" x2="53600" y2="7900"/>
                        <a14:foregroundMark x1="70000" y1="10100" x2="70000" y2="10100"/>
                        <a14:foregroundMark x1="70300" y1="10100" x2="70600" y2="10600"/>
                        <a14:foregroundMark x1="71600" y1="21400" x2="71600" y2="21400"/>
                        <a14:foregroundMark x1="71300" y1="22100" x2="71400" y2="21600"/>
                        <a14:foregroundMark x1="74000" y1="49300" x2="74000" y2="49300"/>
                        <a14:backgroundMark x1="67300" y1="38700" x2="67300" y2="38700"/>
                        <a14:backgroundMark x1="65900" y1="33600" x2="67800" y2="42500"/>
                        <a14:backgroundMark x1="59700" y1="63000" x2="64300" y2="63500"/>
                        <a14:backgroundMark x1="51877" y1="57800" x2="52500" y2="59500"/>
                        <a14:backgroundMark x1="51400" y1="56500" x2="51877" y2="57800"/>
                        <a14:backgroundMark x1="66342" y1="17300" x2="67300" y2="18600"/>
                        <a14:backgroundMark x1="65900" y1="16700" x2="66342" y2="17300"/>
                        <a14:backgroundMark x1="48200" y1="49000" x2="48200" y2="49000"/>
                        <a14:backgroundMark x1="48700" y1="18600" x2="48700" y2="18600"/>
                        <a14:backgroundMark x1="57800" y1="39300" x2="57800" y2="39300"/>
                        <a14:backgroundMark x1="74300" y1="53500" x2="74300" y2="53500"/>
                        <a14:backgroundMark x1="73200" y1="27400" x2="73200" y2="27400"/>
                        <a14:backgroundMark x1="74800" y1="28800" x2="73500" y2="27400"/>
                        <a14:backgroundMark x1="62400" y1="10000" x2="59500" y2="10200"/>
                        <a14:backgroundMark x1="53500" y1="7000" x2="53500" y2="7000"/>
                        <a14:backgroundMark x1="54600" y1="4600" x2="54600" y2="4600"/>
                        <a14:backgroundMark x1="63200" y1="19900" x2="63200" y2="19900"/>
                        <a14:backgroundMark x1="68300" y1="12600" x2="68300" y2="12600"/>
                        <a14:backgroundMark x1="69100" y1="13200" x2="70800" y2="13700"/>
                        <a14:backgroundMark x1="71694" y1="21500" x2="71300" y2="23900"/>
                        <a14:backgroundMark x1="72088" y1="19100" x2="71694" y2="21500"/>
                        <a14:backgroundMark x1="72170" y1="18600" x2="72088" y2="19100"/>
                        <a14:backgroundMark x1="72351" y1="17500" x2="72170" y2="18600"/>
                        <a14:backgroundMark x1="72400" y1="17200" x2="72351" y2="17500"/>
                        <a14:backgroundMark x1="68300" y1="9700" x2="70000" y2="10200"/>
                        <a14:backgroundMark x1="76900" y1="34200" x2="76900" y2="34200"/>
                      </a14:backgroundRemoval>
                    </a14:imgEffect>
                    <a14:imgEffect>
                      <a14:colorTemperature colorTemp="5900"/>
                    </a14:imgEffect>
                    <a14:imgEffect>
                      <a14:saturation sat="0"/>
                    </a14:imgEffect>
                  </a14:imgLayer>
                </a14:imgProps>
              </a:ext>
              <a:ext uri="{28A0092B-C50C-407E-A947-70E740481C1C}">
                <a14:useLocalDpi xmlns:a14="http://schemas.microsoft.com/office/drawing/2010/main" val="0"/>
              </a:ext>
            </a:extLst>
          </a:blip>
          <a:srcRect l="11300" r="13635" b="29778"/>
          <a:stretch/>
        </p:blipFill>
        <p:spPr>
          <a:xfrm>
            <a:off x="5376210" y="453161"/>
            <a:ext cx="1481788" cy="1386189"/>
          </a:xfrm>
          <a:prstGeom prst="rect">
            <a:avLst/>
          </a:prstGeom>
          <a:effectLst/>
        </p:spPr>
      </p:pic>
      <p:sp>
        <p:nvSpPr>
          <p:cNvPr id="33" name="Прямоугольник 32">
            <a:extLst>
              <a:ext uri="{FF2B5EF4-FFF2-40B4-BE49-F238E27FC236}">
                <a16:creationId xmlns:a16="http://schemas.microsoft.com/office/drawing/2014/main" id="{396BE84C-1679-4BF2-981A-F8E9687D20A8}"/>
              </a:ext>
            </a:extLst>
          </p:cNvPr>
          <p:cNvSpPr/>
          <p:nvPr/>
        </p:nvSpPr>
        <p:spPr>
          <a:xfrm>
            <a:off x="2" y="9009874"/>
            <a:ext cx="6867605" cy="224180"/>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Картинки по запросу manage pain">
            <a:extLst>
              <a:ext uri="{FF2B5EF4-FFF2-40B4-BE49-F238E27FC236}">
                <a16:creationId xmlns:a16="http://schemas.microsoft.com/office/drawing/2014/main" id="{C8EF84F5-EAD6-4C34-8AA4-B9E9278E062F}"/>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99690" y="453161"/>
            <a:ext cx="1203966" cy="13602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C271877-DBD4-4D8D-8848-7DFD6155792E}"/>
              </a:ext>
            </a:extLst>
          </p:cNvPr>
          <p:cNvSpPr txBox="1"/>
          <p:nvPr/>
        </p:nvSpPr>
        <p:spPr>
          <a:xfrm>
            <a:off x="701673" y="7909439"/>
            <a:ext cx="5470367"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800" dirty="0">
                <a:solidFill>
                  <a:srgbClr val="81818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https://managepain.ru/congress/</a:t>
            </a:r>
            <a:endParaRPr lang="ru-RU" sz="2800" dirty="0">
              <a:solidFill>
                <a:srgbClr val="818181"/>
              </a:solidFill>
              <a:latin typeface="Times New Roman" panose="02020603050405020304" pitchFamily="18" charset="0"/>
              <a:cs typeface="Times New Roman" panose="02020603050405020304" pitchFamily="18" charset="0"/>
            </a:endParaRPr>
          </a:p>
        </p:txBody>
      </p:sp>
      <p:sp>
        <p:nvSpPr>
          <p:cNvPr id="11" name="Прямоугольник: скругленные углы 10">
            <a:extLst>
              <a:ext uri="{FF2B5EF4-FFF2-40B4-BE49-F238E27FC236}">
                <a16:creationId xmlns:a16="http://schemas.microsoft.com/office/drawing/2014/main" id="{6AA65920-52AC-4B14-9A52-6CE236A48D0C}"/>
              </a:ext>
            </a:extLst>
          </p:cNvPr>
          <p:cNvSpPr/>
          <p:nvPr/>
        </p:nvSpPr>
        <p:spPr>
          <a:xfrm>
            <a:off x="1379456" y="5561739"/>
            <a:ext cx="4114800" cy="1161931"/>
          </a:xfrm>
          <a:prstGeom prst="roundRect">
            <a:avLst/>
          </a:prstGeom>
          <a:solidFill>
            <a:srgbClr val="BB223F"/>
          </a:solidFill>
          <a:ln>
            <a:solidFill>
              <a:srgbClr val="BB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SECTION ABOUT NEUROMODULATION OF PAIN WILL NOVEMBER, 20</a:t>
            </a:r>
            <a:endParaRPr kumimoji="0" lang="ru-RU"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828755E-DBA8-471A-BCAF-0F98E0749176}"/>
              </a:ext>
            </a:extLst>
          </p:cNvPr>
          <p:cNvSpPr txBox="1"/>
          <p:nvPr/>
        </p:nvSpPr>
        <p:spPr>
          <a:xfrm>
            <a:off x="99690" y="7362440"/>
            <a:ext cx="6867605"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For more information</a:t>
            </a:r>
            <a:r>
              <a:rPr lang="ru-RU" sz="2000" dirty="0">
                <a:solidFill>
                  <a:srgbClr val="818181"/>
                </a:solidFill>
                <a:highlight>
                  <a:srgbClr val="FFFFFF"/>
                </a:highlight>
                <a:latin typeface="Times New Roman" panose="02020603050405020304" pitchFamily="18" charset="0"/>
                <a:cs typeface="Times New Roman" panose="02020603050405020304" pitchFamily="18" charset="0"/>
              </a:rPr>
              <a:t>:</a:t>
            </a:r>
          </a:p>
        </p:txBody>
      </p:sp>
      <p:pic>
        <p:nvPicPr>
          <p:cNvPr id="2" name="Рисунок 1">
            <a:extLst>
              <a:ext uri="{FF2B5EF4-FFF2-40B4-BE49-F238E27FC236}">
                <a16:creationId xmlns:a16="http://schemas.microsoft.com/office/drawing/2014/main" id="{C6AB1CB6-F5A1-4354-ADA4-C3B7B82617B5}"/>
              </a:ext>
            </a:extLst>
          </p:cNvPr>
          <p:cNvPicPr>
            <a:picLocks noChangeAspect="1"/>
          </p:cNvPicPr>
          <p:nvPr/>
        </p:nvPicPr>
        <p:blipFill rotWithShape="1">
          <a:blip r:embed="rId7"/>
          <a:srcRect l="5952" t="23700" r="5486" b="15308"/>
          <a:stretch/>
        </p:blipFill>
        <p:spPr>
          <a:xfrm>
            <a:off x="1681732" y="555562"/>
            <a:ext cx="3420720" cy="1325156"/>
          </a:xfrm>
          <a:prstGeom prst="rect">
            <a:avLst/>
          </a:prstGeom>
        </p:spPr>
      </p:pic>
      <p:sp>
        <p:nvSpPr>
          <p:cNvPr id="18" name="TextBox 17">
            <a:extLst>
              <a:ext uri="{FF2B5EF4-FFF2-40B4-BE49-F238E27FC236}">
                <a16:creationId xmlns:a16="http://schemas.microsoft.com/office/drawing/2014/main" id="{BD7D61FB-ACB1-4783-9363-3A2C6709E5B2}"/>
              </a:ext>
            </a:extLst>
          </p:cNvPr>
          <p:cNvSpPr txBox="1"/>
          <p:nvPr/>
        </p:nvSpPr>
        <p:spPr>
          <a:xfrm>
            <a:off x="-23463" y="2130884"/>
            <a:ext cx="6799106" cy="3170099"/>
          </a:xfrm>
          <a:prstGeom prst="rect">
            <a:avLst/>
          </a:prstGeom>
          <a:noFill/>
        </p:spPr>
        <p:txBody>
          <a:bodyPr wrap="square">
            <a:spAutoFit/>
          </a:bodyPr>
          <a:lstStyle/>
          <a:p>
            <a:pPr algn="ctr"/>
            <a:r>
              <a:rPr lang="en-US" sz="2000" b="1" dirty="0">
                <a:solidFill>
                  <a:srgbClr val="818181"/>
                </a:solidFill>
                <a:highlight>
                  <a:srgbClr val="FFFFFF"/>
                </a:highlight>
                <a:latin typeface="Times New Roman" panose="02020603050405020304" pitchFamily="18" charset="0"/>
                <a:cs typeface="Times New Roman" panose="02020603050405020304" pitchFamily="18" charset="0"/>
              </a:rPr>
              <a:t>Dear Ladies and Gentlemen</a:t>
            </a:r>
          </a:p>
          <a:p>
            <a:pPr algn="ctr"/>
            <a:endParaRPr lang="en-US" sz="2000" b="1" dirty="0">
              <a:solidFill>
                <a:srgbClr val="818181"/>
              </a:solidFill>
              <a:highlight>
                <a:srgbClr val="FFFFFF"/>
              </a:highlight>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rgbClr val="818181"/>
                </a:solidFill>
                <a:highlight>
                  <a:srgbClr val="FFFFFF"/>
                </a:highlight>
                <a:latin typeface="Times New Roman" panose="02020603050405020304" pitchFamily="18" charset="0"/>
                <a:cs typeface="Times New Roman" panose="02020603050405020304" pitchFamily="18" charset="0"/>
              </a:rPr>
              <a:t>We would like to invite you to the XI Interdisciplinary International Congress "Manage Pain", which will be held ON-LINE on November 19-21, 2020.</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a:solidFill>
                <a:srgbClr val="818181"/>
              </a:solidFill>
              <a:highlight>
                <a:srgbClr val="FFFFFF"/>
              </a:highlight>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rgbClr val="818181"/>
                </a:solidFill>
                <a:highlight>
                  <a:srgbClr val="FFFFFF"/>
                </a:highlight>
                <a:latin typeface="Times New Roman" panose="02020603050405020304" pitchFamily="18" charset="0"/>
                <a:cs typeface="Times New Roman" panose="02020603050405020304" pitchFamily="18" charset="0"/>
              </a:rPr>
              <a:t>The purpose of the Congress is to spread advanced knowledge on the problem of pain among Russian doctors, improve communication between doctors of various specialties, as well as international exchange of experience in organizing care and treatment of patients suffering from various pain syndromes.</a:t>
            </a:r>
          </a:p>
        </p:txBody>
      </p:sp>
      <p:sp>
        <p:nvSpPr>
          <p:cNvPr id="4" name="Прямоугольник 3">
            <a:extLst>
              <a:ext uri="{FF2B5EF4-FFF2-40B4-BE49-F238E27FC236}">
                <a16:creationId xmlns:a16="http://schemas.microsoft.com/office/drawing/2014/main" id="{E8A8BFDE-ECFB-4162-B2BA-067B27B55018}"/>
              </a:ext>
            </a:extLst>
          </p:cNvPr>
          <p:cNvSpPr/>
          <p:nvPr/>
        </p:nvSpPr>
        <p:spPr>
          <a:xfrm>
            <a:off x="3198090" y="9138632"/>
            <a:ext cx="3499043" cy="786754"/>
          </a:xfrm>
          <a:prstGeom prst="rect">
            <a:avLst/>
          </a:prstGeom>
        </p:spPr>
        <p:txBody>
          <a:bodyPr wrap="squar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President: Isagulyan Emil</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Secretary: </a:t>
            </a:r>
            <a:r>
              <a:rPr kumimoji="0" lang="en-US" sz="1600" b="0" i="0" u="none" strike="noStrike" kern="1200" cap="none" spc="0" normalizeH="0" baseline="0" noProof="0" dirty="0" err="1">
                <a:ln>
                  <a:noFill/>
                </a:ln>
                <a:solidFill>
                  <a:srgbClr val="818181"/>
                </a:solidFill>
                <a:effectLst/>
                <a:uLnTx/>
                <a:uFillTx/>
                <a:latin typeface="Times New Roman" panose="02020603050405020304" pitchFamily="18" charset="0"/>
                <a:ea typeface="+mn-ea"/>
                <a:cs typeface="Times New Roman" panose="02020603050405020304" pitchFamily="18" charset="0"/>
              </a:rPr>
              <a:t>Makashova</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Elizaveta</a:t>
            </a:r>
          </a:p>
        </p:txBody>
      </p:sp>
    </p:spTree>
    <p:extLst>
      <p:ext uri="{BB962C8B-B14F-4D97-AF65-F5344CB8AC3E}">
        <p14:creationId xmlns:p14="http://schemas.microsoft.com/office/powerpoint/2010/main" val="720820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a:extLst>
              <a:ext uri="{FF2B5EF4-FFF2-40B4-BE49-F238E27FC236}">
                <a16:creationId xmlns:a16="http://schemas.microsoft.com/office/drawing/2014/main" id="{20B74532-B6E1-4725-924C-6B0B599A0239}"/>
              </a:ext>
            </a:extLst>
          </p:cNvPr>
          <p:cNvSpPr/>
          <p:nvPr/>
        </p:nvSpPr>
        <p:spPr>
          <a:xfrm>
            <a:off x="273916" y="9209369"/>
            <a:ext cx="1717137" cy="338554"/>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eisagulyan@nsi.ru</a:t>
            </a:r>
          </a:p>
        </p:txBody>
      </p:sp>
      <p:sp>
        <p:nvSpPr>
          <p:cNvPr id="36" name="Прямоугольник 35">
            <a:extLst>
              <a:ext uri="{FF2B5EF4-FFF2-40B4-BE49-F238E27FC236}">
                <a16:creationId xmlns:a16="http://schemas.microsoft.com/office/drawing/2014/main" id="{187F4561-FDBF-41AF-972B-5A46086E2333}"/>
              </a:ext>
            </a:extLst>
          </p:cNvPr>
          <p:cNvSpPr/>
          <p:nvPr/>
        </p:nvSpPr>
        <p:spPr>
          <a:xfrm>
            <a:off x="262218" y="9525588"/>
            <a:ext cx="1718739" cy="338554"/>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doctorlisa@live.ru</a:t>
            </a:r>
          </a:p>
        </p:txBody>
      </p:sp>
      <p:sp>
        <p:nvSpPr>
          <p:cNvPr id="33" name="Прямоугольник 32">
            <a:extLst>
              <a:ext uri="{FF2B5EF4-FFF2-40B4-BE49-F238E27FC236}">
                <a16:creationId xmlns:a16="http://schemas.microsoft.com/office/drawing/2014/main" id="{396BE84C-1679-4BF2-981A-F8E9687D20A8}"/>
              </a:ext>
            </a:extLst>
          </p:cNvPr>
          <p:cNvSpPr/>
          <p:nvPr/>
        </p:nvSpPr>
        <p:spPr>
          <a:xfrm>
            <a:off x="2" y="9009874"/>
            <a:ext cx="6867605" cy="224180"/>
          </a:xfrm>
          <a:prstGeom prst="rect">
            <a:avLst/>
          </a:prstGeom>
          <a:gradFill flip="none" rotWithShape="1">
            <a:gsLst>
              <a:gs pos="3000">
                <a:srgbClr val="EA1D24"/>
              </a:gs>
              <a:gs pos="94000">
                <a:srgbClr val="2F30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Рисунок 1">
            <a:extLst>
              <a:ext uri="{FF2B5EF4-FFF2-40B4-BE49-F238E27FC236}">
                <a16:creationId xmlns:a16="http://schemas.microsoft.com/office/drawing/2014/main" id="{0AD19CFC-D289-4A8F-BA48-8DB63BB43B9A}"/>
              </a:ext>
            </a:extLst>
          </p:cNvPr>
          <p:cNvPicPr>
            <a:picLocks noChangeAspect="1"/>
          </p:cNvPicPr>
          <p:nvPr/>
        </p:nvPicPr>
        <p:blipFill rotWithShape="1">
          <a:blip r:embed="rId3"/>
          <a:srcRect l="12772" t="22658" r="14246" b="38169"/>
          <a:stretch/>
        </p:blipFill>
        <p:spPr>
          <a:xfrm>
            <a:off x="-1" y="0"/>
            <a:ext cx="6856385" cy="2070100"/>
          </a:xfrm>
          <a:prstGeom prst="rect">
            <a:avLst/>
          </a:prstGeom>
        </p:spPr>
      </p:pic>
      <p:sp>
        <p:nvSpPr>
          <p:cNvPr id="11" name="TextBox 10">
            <a:extLst>
              <a:ext uri="{FF2B5EF4-FFF2-40B4-BE49-F238E27FC236}">
                <a16:creationId xmlns:a16="http://schemas.microsoft.com/office/drawing/2014/main" id="{2E13C779-67F1-4FC9-B04E-72701740361D}"/>
              </a:ext>
            </a:extLst>
          </p:cNvPr>
          <p:cNvSpPr txBox="1"/>
          <p:nvPr/>
        </p:nvSpPr>
        <p:spPr>
          <a:xfrm>
            <a:off x="42569" y="2070100"/>
            <a:ext cx="6825038" cy="16312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818181"/>
                </a:solidFill>
                <a:highlight>
                  <a:srgbClr val="FFFFFF"/>
                </a:highlight>
                <a:latin typeface="Times New Roman" panose="02020603050405020304" pitchFamily="18" charset="0"/>
                <a:cs typeface="Times New Roman" panose="02020603050405020304" pitchFamily="18" charset="0"/>
              </a:rPr>
              <a:t>Dear Ladies and Gentlemen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818181"/>
                </a:solidFill>
                <a:highlight>
                  <a:srgbClr val="FFFFFF"/>
                </a:highlight>
                <a:latin typeface="Times New Roman" panose="02020603050405020304" pitchFamily="18" charset="0"/>
                <a:cs typeface="Times New Roman" panose="02020603050405020304" pitchFamily="18" charset="0"/>
              </a:rPr>
              <a:t>We would like to invite you to the</a:t>
            </a:r>
            <a:endParaRPr lang="ru-RU" sz="2000" b="1" dirty="0">
              <a:solidFill>
                <a:srgbClr val="818181"/>
              </a:solidFill>
              <a:highlight>
                <a:srgbClr val="FFFFFF"/>
              </a:highlight>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818181"/>
                </a:solidFill>
                <a:highlight>
                  <a:srgbClr val="FFFFFF"/>
                </a:highlight>
                <a:latin typeface="Times New Roman" panose="02020603050405020304" pitchFamily="18" charset="0"/>
                <a:cs typeface="Times New Roman" panose="02020603050405020304" pitchFamily="18" charset="0"/>
              </a:rPr>
              <a:t>IV</a:t>
            </a:r>
            <a:r>
              <a:rPr lang="ru-RU" sz="2000" b="1" dirty="0">
                <a:solidFill>
                  <a:srgbClr val="818181"/>
                </a:solidFill>
                <a:highlight>
                  <a:srgbClr val="FFFFFF"/>
                </a:highlight>
                <a:latin typeface="Times New Roman" panose="02020603050405020304" pitchFamily="18" charset="0"/>
                <a:cs typeface="Times New Roman" panose="02020603050405020304" pitchFamily="18" charset="0"/>
              </a:rPr>
              <a:t> </a:t>
            </a:r>
            <a:r>
              <a:rPr lang="en-US" sz="2000" b="1" dirty="0">
                <a:solidFill>
                  <a:srgbClr val="818181"/>
                </a:solidFill>
                <a:highlight>
                  <a:srgbClr val="FFFFFF"/>
                </a:highlight>
                <a:latin typeface="Times New Roman" panose="02020603050405020304" pitchFamily="18" charset="0"/>
                <a:cs typeface="Times New Roman" panose="02020603050405020304" pitchFamily="18" charset="0"/>
              </a:rPr>
              <a:t>Volga Neurological Forum</a:t>
            </a:r>
            <a:r>
              <a:rPr lang="ru-RU" sz="2000" b="1" dirty="0">
                <a:solidFill>
                  <a:srgbClr val="818181"/>
                </a:solidFill>
                <a:highlight>
                  <a:srgbClr val="FFFFFF"/>
                </a:highlight>
                <a:latin typeface="Times New Roman" panose="02020603050405020304" pitchFamily="18" charset="0"/>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818181"/>
                </a:solidFill>
                <a:highlight>
                  <a:srgbClr val="FFFFFF"/>
                </a:highlight>
                <a:latin typeface="Times New Roman" panose="02020603050405020304" pitchFamily="18" charset="0"/>
                <a:cs typeface="Times New Roman" panose="02020603050405020304" pitchFamily="18" charset="0"/>
              </a:rPr>
              <a:t>Kazan, November </a:t>
            </a:r>
            <a:r>
              <a:rPr lang="ru-RU" sz="2000" b="1" dirty="0">
                <a:solidFill>
                  <a:srgbClr val="818181"/>
                </a:solidFill>
                <a:highlight>
                  <a:srgbClr val="FFFFFF"/>
                </a:highlight>
                <a:latin typeface="Times New Roman" panose="02020603050405020304" pitchFamily="18" charset="0"/>
                <a:cs typeface="Times New Roman" panose="02020603050405020304" pitchFamily="18" charset="0"/>
              </a:rPr>
              <a:t>12-13, 2020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2000" b="1" dirty="0" err="1">
                <a:solidFill>
                  <a:srgbClr val="818181"/>
                </a:solidFill>
                <a:highlight>
                  <a:srgbClr val="FFFFFF"/>
                </a:highlight>
                <a:latin typeface="Times New Roman" panose="02020603050405020304" pitchFamily="18" charset="0"/>
                <a:cs typeface="Times New Roman" panose="02020603050405020304" pitchFamily="18" charset="0"/>
              </a:rPr>
              <a:t>online</a:t>
            </a:r>
            <a:r>
              <a:rPr lang="ru-RU" sz="2000" b="1" dirty="0">
                <a:solidFill>
                  <a:srgbClr val="818181"/>
                </a:solidFill>
                <a:highlight>
                  <a:srgbClr val="FFFFFF"/>
                </a:highlight>
                <a:latin typeface="Times New Roman" panose="02020603050405020304" pitchFamily="18" charset="0"/>
                <a:cs typeface="Times New Roman" panose="02020603050405020304" pitchFamily="18" charset="0"/>
              </a:rPr>
              <a:t> (</a:t>
            </a:r>
            <a:r>
              <a:rPr lang="ru-RU" sz="2000" b="1" dirty="0" err="1">
                <a:solidFill>
                  <a:srgbClr val="818181"/>
                </a:solidFill>
                <a:highlight>
                  <a:srgbClr val="FFFFFF"/>
                </a:highlight>
                <a:latin typeface="Times New Roman" panose="02020603050405020304" pitchFamily="18" charset="0"/>
                <a:cs typeface="Times New Roman" panose="02020603050405020304" pitchFamily="18" charset="0"/>
              </a:rPr>
              <a:t>Webinar</a:t>
            </a:r>
            <a:r>
              <a:rPr lang="ru-RU" sz="2000" b="1" dirty="0">
                <a:solidFill>
                  <a:srgbClr val="818181"/>
                </a:solidFill>
                <a:highlight>
                  <a:srgbClr val="FFFFFF"/>
                </a:highlight>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1DE79D18-6FA6-4E02-A295-D656C4EF8055}"/>
              </a:ext>
            </a:extLst>
          </p:cNvPr>
          <p:cNvSpPr txBox="1"/>
          <p:nvPr/>
        </p:nvSpPr>
        <p:spPr>
          <a:xfrm>
            <a:off x="32152" y="3846196"/>
            <a:ext cx="6792076" cy="255454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The conference will be attended by leading Russian and foreign specialists.</a:t>
            </a:r>
            <a:r>
              <a:rPr lang="ru-RU" sz="2000" dirty="0">
                <a:solidFill>
                  <a:srgbClr val="818181"/>
                </a:solidFill>
                <a:highlight>
                  <a:srgbClr val="FFFFFF"/>
                </a:highlight>
                <a:latin typeface="Times New Roman" panose="02020603050405020304" pitchFamily="18" charset="0"/>
                <a:cs typeface="Times New Roman" panose="02020603050405020304" pitchFamily="18" charset="0"/>
              </a:rPr>
              <a:t> </a:t>
            </a: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The program will include the topics of differential diagnosis of motor and cognitive disorders, vertebral neurological and neuromuscular diseases, pain syndromes, modern principles of pharmacotherapy of widespread use of neurological diseases and rehabilitation approaches.</a:t>
            </a:r>
            <a:br>
              <a:rPr lang="ru-RU" sz="2000" dirty="0">
                <a:solidFill>
                  <a:srgbClr val="818181"/>
                </a:solidFill>
                <a:highlight>
                  <a:srgbClr val="FFFFFF"/>
                </a:highlight>
                <a:latin typeface="Times New Roman" panose="02020603050405020304" pitchFamily="18" charset="0"/>
                <a:cs typeface="Times New Roman" panose="02020603050405020304" pitchFamily="18" charset="0"/>
              </a:rPr>
            </a:br>
            <a:br>
              <a:rPr lang="ru-RU" sz="2000" dirty="0">
                <a:solidFill>
                  <a:srgbClr val="818181"/>
                </a:solidFill>
                <a:highlight>
                  <a:srgbClr val="FFFFFF"/>
                </a:highlight>
                <a:latin typeface="Times New Roman" panose="02020603050405020304" pitchFamily="18" charset="0"/>
                <a:cs typeface="Times New Roman" panose="02020603050405020304" pitchFamily="18" charset="0"/>
              </a:rPr>
            </a:b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All lecturers will share knowledge and experience!</a:t>
            </a:r>
            <a:endParaRPr lang="ru-RU" sz="2000" dirty="0">
              <a:solidFill>
                <a:srgbClr val="818181"/>
              </a:solidFill>
              <a:highlight>
                <a:srgbClr val="FFFFFF"/>
              </a:highligh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A99A23C-2B5E-4136-ABED-C45691421452}"/>
              </a:ext>
            </a:extLst>
          </p:cNvPr>
          <p:cNvSpPr txBox="1"/>
          <p:nvPr/>
        </p:nvSpPr>
        <p:spPr>
          <a:xfrm>
            <a:off x="981275" y="8110342"/>
            <a:ext cx="509357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800" dirty="0">
                <a:solidFill>
                  <a:srgbClr val="81818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http://ivneuroforum2020.tilda.ws/</a:t>
            </a:r>
            <a:endParaRPr lang="ru-RU" sz="2800" dirty="0">
              <a:solidFill>
                <a:srgbClr val="81818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8D47E57-2EC9-4944-9CCE-D3EA2D0A4245}"/>
              </a:ext>
            </a:extLst>
          </p:cNvPr>
          <p:cNvSpPr txBox="1"/>
          <p:nvPr/>
        </p:nvSpPr>
        <p:spPr>
          <a:xfrm>
            <a:off x="781534" y="7459524"/>
            <a:ext cx="5293313"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818181"/>
                </a:solidFill>
                <a:highlight>
                  <a:srgbClr val="FFFFFF"/>
                </a:highlight>
                <a:latin typeface="Times New Roman" panose="02020603050405020304" pitchFamily="18" charset="0"/>
                <a:cs typeface="Times New Roman" panose="02020603050405020304" pitchFamily="18" charset="0"/>
              </a:rPr>
              <a:t>For more information</a:t>
            </a:r>
            <a:r>
              <a:rPr lang="ru-RU" sz="2000" dirty="0">
                <a:solidFill>
                  <a:srgbClr val="818181"/>
                </a:solidFill>
                <a:highlight>
                  <a:srgbClr val="FFFFFF"/>
                </a:highlight>
                <a:latin typeface="Times New Roman" panose="02020603050405020304" pitchFamily="18" charset="0"/>
                <a:cs typeface="Times New Roman" panose="02020603050405020304" pitchFamily="18" charset="0"/>
              </a:rPr>
              <a:t>:</a:t>
            </a:r>
          </a:p>
        </p:txBody>
      </p:sp>
      <p:sp>
        <p:nvSpPr>
          <p:cNvPr id="3" name="Прямоугольник 2">
            <a:extLst>
              <a:ext uri="{FF2B5EF4-FFF2-40B4-BE49-F238E27FC236}">
                <a16:creationId xmlns:a16="http://schemas.microsoft.com/office/drawing/2014/main" id="{21238874-5019-4E74-AEAC-58F148AAE87D}"/>
              </a:ext>
            </a:extLst>
          </p:cNvPr>
          <p:cNvSpPr/>
          <p:nvPr/>
        </p:nvSpPr>
        <p:spPr>
          <a:xfrm>
            <a:off x="3198090" y="9138632"/>
            <a:ext cx="3499043" cy="786754"/>
          </a:xfrm>
          <a:prstGeom prst="rect">
            <a:avLst/>
          </a:prstGeom>
        </p:spPr>
        <p:txBody>
          <a:bodyPr wrap="squar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President: Isagulyan Emil</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Secretary: </a:t>
            </a:r>
            <a:r>
              <a:rPr kumimoji="0" lang="en-US" sz="1600" b="0" i="0" u="none" strike="noStrike" kern="1200" cap="none" spc="0" normalizeH="0" baseline="0" noProof="0" dirty="0" err="1">
                <a:ln>
                  <a:noFill/>
                </a:ln>
                <a:solidFill>
                  <a:srgbClr val="818181"/>
                </a:solidFill>
                <a:effectLst/>
                <a:uLnTx/>
                <a:uFillTx/>
                <a:latin typeface="Times New Roman" panose="02020603050405020304" pitchFamily="18" charset="0"/>
                <a:ea typeface="+mn-ea"/>
                <a:cs typeface="Times New Roman" panose="02020603050405020304" pitchFamily="18" charset="0"/>
              </a:rPr>
              <a:t>Makashova</a:t>
            </a:r>
            <a:r>
              <a:rPr kumimoji="0" lang="en-US" sz="1600" b="0" i="0" u="none" strike="noStrike" kern="1200" cap="none" spc="0" normalizeH="0" baseline="0" noProof="0" dirty="0">
                <a:ln>
                  <a:noFill/>
                </a:ln>
                <a:solidFill>
                  <a:srgbClr val="818181"/>
                </a:solidFill>
                <a:effectLst/>
                <a:uLnTx/>
                <a:uFillTx/>
                <a:latin typeface="Times New Roman" panose="02020603050405020304" pitchFamily="18" charset="0"/>
                <a:ea typeface="+mn-ea"/>
                <a:cs typeface="Times New Roman" panose="02020603050405020304" pitchFamily="18" charset="0"/>
              </a:rPr>
              <a:t> Elizaveta</a:t>
            </a:r>
          </a:p>
        </p:txBody>
      </p:sp>
    </p:spTree>
    <p:extLst>
      <p:ext uri="{BB962C8B-B14F-4D97-AF65-F5344CB8AC3E}">
        <p14:creationId xmlns:p14="http://schemas.microsoft.com/office/powerpoint/2010/main" val="178104704"/>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иний и зеленый">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10466</TotalTime>
  <Words>1208</Words>
  <Application>Microsoft Office PowerPoint</Application>
  <PresentationFormat>Лист A4 (210x297 мм)</PresentationFormat>
  <Paragraphs>101</Paragraphs>
  <Slides>10</Slides>
  <Notes>10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10</vt:i4>
      </vt:variant>
    </vt:vector>
  </HeadingPairs>
  <TitlesOfParts>
    <vt:vector size="19" baseType="lpstr">
      <vt:lpstr>Arial</vt:lpstr>
      <vt:lpstr>Arial</vt:lpstr>
      <vt:lpstr>Calibri</vt:lpstr>
      <vt:lpstr>Calibri Light</vt:lpstr>
      <vt:lpstr>Franklin Gothic Heavy</vt:lpstr>
      <vt:lpstr>Tahoma</vt:lpstr>
      <vt:lpstr>Times New Roman</vt:lpstr>
      <vt:lpstr>Тема Office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Валентина Михайлова</dc:creator>
  <cp:lastModifiedBy>Валентина</cp:lastModifiedBy>
  <cp:revision>147</cp:revision>
  <dcterms:created xsi:type="dcterms:W3CDTF">2019-09-22T09:51:17Z</dcterms:created>
  <dcterms:modified xsi:type="dcterms:W3CDTF">2020-11-19T15:27:10Z</dcterms:modified>
</cp:coreProperties>
</file>